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9" r:id="rId9"/>
    <p:sldId id="268" r:id="rId10"/>
    <p:sldId id="265" r:id="rId11"/>
    <p:sldId id="267" r:id="rId12"/>
    <p:sldId id="270" r:id="rId13"/>
    <p:sldId id="273" r:id="rId14"/>
    <p:sldId id="271" r:id="rId15"/>
    <p:sldId id="272" r:id="rId16"/>
    <p:sldId id="274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EE4B5-96EB-0545-86C5-3FC14C04B06A}" v="83" dt="2023-12-05T08:59:20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2"/>
    <p:restoredTop sz="94694"/>
  </p:normalViewPr>
  <p:slideViewPr>
    <p:cSldViewPr snapToGrid="0">
      <p:cViewPr varScale="1">
        <p:scale>
          <a:sx n="109" d="100"/>
          <a:sy n="109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 Zulkarnain" userId="385bed4f-d905-4444-bff5-479ace0e0b75" providerId="ADAL" clId="{C47EE4B5-96EB-0545-86C5-3FC14C04B06A}"/>
    <pc:docChg chg="undo redo custSel addSld delSld modSld sldOrd">
      <pc:chgData name="Wan Zulkarnain" userId="385bed4f-d905-4444-bff5-479ace0e0b75" providerId="ADAL" clId="{C47EE4B5-96EB-0545-86C5-3FC14C04B06A}" dt="2023-12-05T08:59:32.900" v="1993" actId="20577"/>
      <pc:docMkLst>
        <pc:docMk/>
      </pc:docMkLst>
      <pc:sldChg chg="addSp modSp mod">
        <pc:chgData name="Wan Zulkarnain" userId="385bed4f-d905-4444-bff5-479ace0e0b75" providerId="ADAL" clId="{C47EE4B5-96EB-0545-86C5-3FC14C04B06A}" dt="2023-12-05T08:59:32.900" v="1993" actId="20577"/>
        <pc:sldMkLst>
          <pc:docMk/>
          <pc:sldMk cId="866332192" sldId="256"/>
        </pc:sldMkLst>
        <pc:spChg chg="mod">
          <ac:chgData name="Wan Zulkarnain" userId="385bed4f-d905-4444-bff5-479ace0e0b75" providerId="ADAL" clId="{C47EE4B5-96EB-0545-86C5-3FC14C04B06A}" dt="2023-12-05T08:59:32.900" v="1993" actId="20577"/>
          <ac:spMkLst>
            <pc:docMk/>
            <pc:sldMk cId="866332192" sldId="256"/>
            <ac:spMk id="3" creationId="{DB556F00-73C6-E974-F0B3-DBF1C45F49F6}"/>
          </ac:spMkLst>
        </pc:spChg>
        <pc:picChg chg="add mod">
          <ac:chgData name="Wan Zulkarnain" userId="385bed4f-d905-4444-bff5-479ace0e0b75" providerId="ADAL" clId="{C47EE4B5-96EB-0545-86C5-3FC14C04B06A}" dt="2023-12-05T08:58:57.470" v="1985" actId="1076"/>
          <ac:picMkLst>
            <pc:docMk/>
            <pc:sldMk cId="866332192" sldId="256"/>
            <ac:picMk id="6" creationId="{11536D83-5434-9816-0CC9-F582C66602B0}"/>
          </ac:picMkLst>
        </pc:picChg>
      </pc:sldChg>
      <pc:sldChg chg="addSp delSp modSp del mod setBg">
        <pc:chgData name="Wan Zulkarnain" userId="385bed4f-d905-4444-bff5-479ace0e0b75" providerId="ADAL" clId="{C47EE4B5-96EB-0545-86C5-3FC14C04B06A}" dt="2023-12-05T02:36:58.109" v="46" actId="2696"/>
        <pc:sldMkLst>
          <pc:docMk/>
          <pc:sldMk cId="2503679814" sldId="257"/>
        </pc:sldMkLst>
        <pc:spChg chg="mod">
          <ac:chgData name="Wan Zulkarnain" userId="385bed4f-d905-4444-bff5-479ace0e0b75" providerId="ADAL" clId="{C47EE4B5-96EB-0545-86C5-3FC14C04B06A}" dt="2023-12-05T02:19:33.942" v="2" actId="14100"/>
          <ac:spMkLst>
            <pc:docMk/>
            <pc:sldMk cId="2503679814" sldId="257"/>
            <ac:spMk id="2" creationId="{08D4C466-8786-46BF-3A49-6812D230F67A}"/>
          </ac:spMkLst>
        </pc:spChg>
        <pc:spChg chg="mod">
          <ac:chgData name="Wan Zulkarnain" userId="385bed4f-d905-4444-bff5-479ace0e0b75" providerId="ADAL" clId="{C47EE4B5-96EB-0545-86C5-3FC14C04B06A}" dt="2023-12-05T02:19:40.292" v="3" actId="1076"/>
          <ac:spMkLst>
            <pc:docMk/>
            <pc:sldMk cId="2503679814" sldId="257"/>
            <ac:spMk id="3" creationId="{F6A51F57-8034-AEB6-085C-967E69C3E89E}"/>
          </ac:spMkLst>
        </pc:spChg>
        <pc:spChg chg="add del mod">
          <ac:chgData name="Wan Zulkarnain" userId="385bed4f-d905-4444-bff5-479ace0e0b75" providerId="ADAL" clId="{C47EE4B5-96EB-0545-86C5-3FC14C04B06A}" dt="2023-12-05T02:34:35.321" v="13" actId="478"/>
          <ac:spMkLst>
            <pc:docMk/>
            <pc:sldMk cId="2503679814" sldId="257"/>
            <ac:spMk id="4" creationId="{1F12C208-99E4-A27D-53AA-D65D3E29FC61}"/>
          </ac:spMkLst>
        </pc:spChg>
        <pc:spChg chg="add">
          <ac:chgData name="Wan Zulkarnain" userId="385bed4f-d905-4444-bff5-479ace0e0b75" providerId="ADAL" clId="{C47EE4B5-96EB-0545-86C5-3FC14C04B06A}" dt="2023-12-05T02:19:26.286" v="1" actId="26606"/>
          <ac:spMkLst>
            <pc:docMk/>
            <pc:sldMk cId="2503679814" sldId="257"/>
            <ac:spMk id="1031" creationId="{A4FB2F27-3F7D-440E-A905-86607A926A29}"/>
          </ac:spMkLst>
        </pc:spChg>
        <pc:spChg chg="add">
          <ac:chgData name="Wan Zulkarnain" userId="385bed4f-d905-4444-bff5-479ace0e0b75" providerId="ADAL" clId="{C47EE4B5-96EB-0545-86C5-3FC14C04B06A}" dt="2023-12-05T02:19:26.286" v="1" actId="26606"/>
          <ac:spMkLst>
            <pc:docMk/>
            <pc:sldMk cId="2503679814" sldId="257"/>
            <ac:spMk id="1033" creationId="{AF678C14-A033-4139-BCA9-8382B039648B}"/>
          </ac:spMkLst>
        </pc:spChg>
        <pc:picChg chg="add del mod">
          <ac:chgData name="Wan Zulkarnain" userId="385bed4f-d905-4444-bff5-479ace0e0b75" providerId="ADAL" clId="{C47EE4B5-96EB-0545-86C5-3FC14C04B06A}" dt="2023-12-05T02:34:37.302" v="14" actId="478"/>
          <ac:picMkLst>
            <pc:docMk/>
            <pc:sldMk cId="2503679814" sldId="257"/>
            <ac:picMk id="1026" creationId="{A9F6136F-0551-922B-249E-4059835AF169}"/>
          </ac:picMkLst>
        </pc:picChg>
        <pc:picChg chg="add">
          <ac:chgData name="Wan Zulkarnain" userId="385bed4f-d905-4444-bff5-479ace0e0b75" providerId="ADAL" clId="{C47EE4B5-96EB-0545-86C5-3FC14C04B06A}" dt="2023-12-05T02:19:26.286" v="1" actId="26606"/>
          <ac:picMkLst>
            <pc:docMk/>
            <pc:sldMk cId="2503679814" sldId="257"/>
            <ac:picMk id="1035" creationId="{18CBEC9D-9F9B-4383-B986-DE5B184A9A74}"/>
          </ac:picMkLst>
        </pc:picChg>
        <pc:picChg chg="add">
          <ac:chgData name="Wan Zulkarnain" userId="385bed4f-d905-4444-bff5-479ace0e0b75" providerId="ADAL" clId="{C47EE4B5-96EB-0545-86C5-3FC14C04B06A}" dt="2023-12-05T02:19:26.286" v="1" actId="26606"/>
          <ac:picMkLst>
            <pc:docMk/>
            <pc:sldMk cId="2503679814" sldId="257"/>
            <ac:picMk id="1037" creationId="{AFE52FC7-B3EF-46A4-B8CE-292164EC9281}"/>
          </ac:picMkLst>
        </pc:picChg>
      </pc:sldChg>
      <pc:sldChg chg="addSp delSp modSp mod setBg setClrOvrMap">
        <pc:chgData name="Wan Zulkarnain" userId="385bed4f-d905-4444-bff5-479ace0e0b75" providerId="ADAL" clId="{C47EE4B5-96EB-0545-86C5-3FC14C04B06A}" dt="2023-12-05T02:49:30.925" v="448" actId="403"/>
        <pc:sldMkLst>
          <pc:docMk/>
          <pc:sldMk cId="2666667768" sldId="258"/>
        </pc:sldMkLst>
        <pc:spChg chg="mod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2" creationId="{1CD2A5B9-F8A8-D863-88D4-BFD7AF39E846}"/>
          </ac:spMkLst>
        </pc:spChg>
        <pc:spChg chg="mod">
          <ac:chgData name="Wan Zulkarnain" userId="385bed4f-d905-4444-bff5-479ace0e0b75" providerId="ADAL" clId="{C47EE4B5-96EB-0545-86C5-3FC14C04B06A}" dt="2023-12-05T02:49:30.925" v="448" actId="403"/>
          <ac:spMkLst>
            <pc:docMk/>
            <pc:sldMk cId="2666667768" sldId="258"/>
            <ac:spMk id="3" creationId="{D075F39B-B044-306D-5F63-A5FE76F75FB5}"/>
          </ac:spMkLst>
        </pc:spChg>
        <pc:spChg chg="add del">
          <ac:chgData name="Wan Zulkarnain" userId="385bed4f-d905-4444-bff5-479ace0e0b75" providerId="ADAL" clId="{C47EE4B5-96EB-0545-86C5-3FC14C04B06A}" dt="2023-12-05T02:36:02.822" v="30" actId="26606"/>
          <ac:spMkLst>
            <pc:docMk/>
            <pc:sldMk cId="2666667768" sldId="258"/>
            <ac:spMk id="10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2:36:02.822" v="30" actId="26606"/>
          <ac:spMkLst>
            <pc:docMk/>
            <pc:sldMk cId="2666667768" sldId="258"/>
            <ac:spMk id="12" creationId="{E8B2F707-EF35-4955-8439-F76145F3CD7E}"/>
          </ac:spMkLst>
        </pc:spChg>
        <pc:spChg chg="add del">
          <ac:chgData name="Wan Zulkarnain" userId="385bed4f-d905-4444-bff5-479ace0e0b75" providerId="ADAL" clId="{C47EE4B5-96EB-0545-86C5-3FC14C04B06A}" dt="2023-12-05T02:36:02.822" v="30" actId="26606"/>
          <ac:spMkLst>
            <pc:docMk/>
            <pc:sldMk cId="2666667768" sldId="258"/>
            <ac:spMk id="14" creationId="{BB317211-3292-43D8-8824-C090DBADA43F}"/>
          </ac:spMkLst>
        </pc:spChg>
        <pc:spChg chg="add del">
          <ac:chgData name="Wan Zulkarnain" userId="385bed4f-d905-4444-bff5-479ace0e0b75" providerId="ADAL" clId="{C47EE4B5-96EB-0545-86C5-3FC14C04B06A}" dt="2023-12-05T02:36:04.259" v="32" actId="26606"/>
          <ac:spMkLst>
            <pc:docMk/>
            <pc:sldMk cId="2666667768" sldId="258"/>
            <ac:spMk id="16" creationId="{EBFB3075-0323-4EB0-B1A5-776A0E709CEF}"/>
          </ac:spMkLst>
        </pc:spChg>
        <pc:spChg chg="add del">
          <ac:chgData name="Wan Zulkarnain" userId="385bed4f-d905-4444-bff5-479ace0e0b75" providerId="ADAL" clId="{C47EE4B5-96EB-0545-86C5-3FC14C04B06A}" dt="2023-12-05T02:36:04.259" v="32" actId="26606"/>
          <ac:spMkLst>
            <pc:docMk/>
            <pc:sldMk cId="2666667768" sldId="258"/>
            <ac:spMk id="17" creationId="{4AB8125F-0FD8-48CD-9F43-73E5494EA774}"/>
          </ac:spMkLst>
        </pc:spChg>
        <pc:spChg chg="add del">
          <ac:chgData name="Wan Zulkarnain" userId="385bed4f-d905-4444-bff5-479ace0e0b75" providerId="ADAL" clId="{C47EE4B5-96EB-0545-86C5-3FC14C04B06A}" dt="2023-12-05T02:36:04.259" v="32" actId="26606"/>
          <ac:spMkLst>
            <pc:docMk/>
            <pc:sldMk cId="2666667768" sldId="258"/>
            <ac:spMk id="18" creationId="{0019DD6C-5899-4C07-864B-EB0A7D104ACF}"/>
          </ac:spMkLst>
        </pc:spChg>
        <pc:spChg chg="add del">
          <ac:chgData name="Wan Zulkarnain" userId="385bed4f-d905-4444-bff5-479ace0e0b75" providerId="ADAL" clId="{C47EE4B5-96EB-0545-86C5-3FC14C04B06A}" dt="2023-12-05T02:36:04.259" v="32" actId="26606"/>
          <ac:spMkLst>
            <pc:docMk/>
            <pc:sldMk cId="2666667768" sldId="258"/>
            <ac:spMk id="19" creationId="{EBDFFBC1-15BD-428E-B8AF-ECF5D1B76DEB}"/>
          </ac:spMkLst>
        </pc:spChg>
        <pc:spChg chg="add del">
          <ac:chgData name="Wan Zulkarnain" userId="385bed4f-d905-4444-bff5-479ace0e0b75" providerId="ADAL" clId="{C47EE4B5-96EB-0545-86C5-3FC14C04B06A}" dt="2023-12-05T02:36:05.502" v="34" actId="26606"/>
          <ac:spMkLst>
            <pc:docMk/>
            <pc:sldMk cId="2666667768" sldId="258"/>
            <ac:spMk id="21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2:36:05.502" v="34" actId="26606"/>
          <ac:spMkLst>
            <pc:docMk/>
            <pc:sldMk cId="2666667768" sldId="258"/>
            <ac:spMk id="22" creationId="{5A8C81AE-8F0D-49F3-9FB4-334B0DCDF195}"/>
          </ac:spMkLst>
        </pc:spChg>
        <pc:spChg chg="add del">
          <ac:chgData name="Wan Zulkarnain" userId="385bed4f-d905-4444-bff5-479ace0e0b75" providerId="ADAL" clId="{C47EE4B5-96EB-0545-86C5-3FC14C04B06A}" dt="2023-12-05T02:36:09.084" v="36" actId="26606"/>
          <ac:spMkLst>
            <pc:docMk/>
            <pc:sldMk cId="2666667768" sldId="258"/>
            <ac:spMk id="26" creationId="{A4FB2F27-3F7D-440E-A905-86607A926A29}"/>
          </ac:spMkLst>
        </pc:spChg>
        <pc:spChg chg="add del">
          <ac:chgData name="Wan Zulkarnain" userId="385bed4f-d905-4444-bff5-479ace0e0b75" providerId="ADAL" clId="{C47EE4B5-96EB-0545-86C5-3FC14C04B06A}" dt="2023-12-05T02:36:09.084" v="36" actId="26606"/>
          <ac:spMkLst>
            <pc:docMk/>
            <pc:sldMk cId="2666667768" sldId="258"/>
            <ac:spMk id="27" creationId="{AF678C14-A033-4139-BCA9-8382B039648B}"/>
          </ac:spMkLst>
        </pc:spChg>
        <pc:spChg chg="add del">
          <ac:chgData name="Wan Zulkarnain" userId="385bed4f-d905-4444-bff5-479ace0e0b75" providerId="ADAL" clId="{C47EE4B5-96EB-0545-86C5-3FC14C04B06A}" dt="2023-12-05T02:36:18.204" v="38" actId="26606"/>
          <ac:spMkLst>
            <pc:docMk/>
            <pc:sldMk cId="2666667768" sldId="258"/>
            <ac:spMk id="31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2:36:18.204" v="38" actId="26606"/>
          <ac:spMkLst>
            <pc:docMk/>
            <pc:sldMk cId="2666667768" sldId="258"/>
            <ac:spMk id="32" creationId="{E8B2F707-EF35-4955-8439-F76145F3CD7E}"/>
          </ac:spMkLst>
        </pc:spChg>
        <pc:spChg chg="add del">
          <ac:chgData name="Wan Zulkarnain" userId="385bed4f-d905-4444-bff5-479ace0e0b75" providerId="ADAL" clId="{C47EE4B5-96EB-0545-86C5-3FC14C04B06A}" dt="2023-12-05T02:36:18.204" v="38" actId="26606"/>
          <ac:spMkLst>
            <pc:docMk/>
            <pc:sldMk cId="2666667768" sldId="258"/>
            <ac:spMk id="33" creationId="{3C8134F5-D8B2-4E75-AB7D-52504044EC64}"/>
          </ac:spMkLst>
        </pc:spChg>
        <pc:spChg chg="add del">
          <ac:chgData name="Wan Zulkarnain" userId="385bed4f-d905-4444-bff5-479ace0e0b75" providerId="ADAL" clId="{C47EE4B5-96EB-0545-86C5-3FC14C04B06A}" dt="2023-12-05T02:36:24.556" v="40" actId="26606"/>
          <ac:spMkLst>
            <pc:docMk/>
            <pc:sldMk cId="2666667768" sldId="258"/>
            <ac:spMk id="35" creationId="{4AB8125F-0FD8-48CD-9F43-73E5494EA774}"/>
          </ac:spMkLst>
        </pc:spChg>
        <pc:spChg chg="add del">
          <ac:chgData name="Wan Zulkarnain" userId="385bed4f-d905-4444-bff5-479ace0e0b75" providerId="ADAL" clId="{C47EE4B5-96EB-0545-86C5-3FC14C04B06A}" dt="2023-12-05T02:36:24.556" v="40" actId="26606"/>
          <ac:spMkLst>
            <pc:docMk/>
            <pc:sldMk cId="2666667768" sldId="258"/>
            <ac:spMk id="36" creationId="{0019DD6C-5899-4C07-864B-EB0A7D104ACF}"/>
          </ac:spMkLst>
        </pc:spChg>
        <pc:spChg chg="add del">
          <ac:chgData name="Wan Zulkarnain" userId="385bed4f-d905-4444-bff5-479ace0e0b75" providerId="ADAL" clId="{C47EE4B5-96EB-0545-86C5-3FC14C04B06A}" dt="2023-12-05T02:36:24.556" v="40" actId="26606"/>
          <ac:spMkLst>
            <pc:docMk/>
            <pc:sldMk cId="2666667768" sldId="258"/>
            <ac:spMk id="37" creationId="{EBDFFBC1-15BD-428E-B8AF-ECF5D1B76DEB}"/>
          </ac:spMkLst>
        </pc:spChg>
        <pc:spChg chg="add del">
          <ac:chgData name="Wan Zulkarnain" userId="385bed4f-d905-4444-bff5-479ace0e0b75" providerId="ADAL" clId="{C47EE4B5-96EB-0545-86C5-3FC14C04B06A}" dt="2023-12-05T02:36:24.556" v="40" actId="26606"/>
          <ac:spMkLst>
            <pc:docMk/>
            <pc:sldMk cId="2666667768" sldId="258"/>
            <ac:spMk id="38" creationId="{EBFB3075-0323-4EB0-B1A5-776A0E709CEF}"/>
          </ac:spMkLst>
        </pc:spChg>
        <pc:spChg chg="add del">
          <ac:chgData name="Wan Zulkarnain" userId="385bed4f-d905-4444-bff5-479ace0e0b75" providerId="ADAL" clId="{C47EE4B5-96EB-0545-86C5-3FC14C04B06A}" dt="2023-12-05T02:36:44.423" v="42" actId="26606"/>
          <ac:spMkLst>
            <pc:docMk/>
            <pc:sldMk cId="2666667768" sldId="258"/>
            <ac:spMk id="40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2:36:44.423" v="42" actId="26606"/>
          <ac:spMkLst>
            <pc:docMk/>
            <pc:sldMk cId="2666667768" sldId="258"/>
            <ac:spMk id="41" creationId="{E8B2F707-EF35-4955-8439-F76145F3CD7E}"/>
          </ac:spMkLst>
        </pc:spChg>
        <pc:spChg chg="add del">
          <ac:chgData name="Wan Zulkarnain" userId="385bed4f-d905-4444-bff5-479ace0e0b75" providerId="ADAL" clId="{C47EE4B5-96EB-0545-86C5-3FC14C04B06A}" dt="2023-12-05T02:36:44.423" v="42" actId="26606"/>
          <ac:spMkLst>
            <pc:docMk/>
            <pc:sldMk cId="2666667768" sldId="258"/>
            <ac:spMk id="42" creationId="{3C8134F5-D8B2-4E75-AB7D-52504044EC64}"/>
          </ac:spMkLst>
        </pc:spChg>
        <pc:spChg chg="add del">
          <ac:chgData name="Wan Zulkarnain" userId="385bed4f-d905-4444-bff5-479ace0e0b75" providerId="ADAL" clId="{C47EE4B5-96EB-0545-86C5-3FC14C04B06A}" dt="2023-12-05T02:36:46.061" v="44" actId="26606"/>
          <ac:spMkLst>
            <pc:docMk/>
            <pc:sldMk cId="2666667768" sldId="258"/>
            <ac:spMk id="44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2:36:46.061" v="44" actId="26606"/>
          <ac:spMkLst>
            <pc:docMk/>
            <pc:sldMk cId="2666667768" sldId="258"/>
            <ac:spMk id="45" creationId="{5A8C81AE-8F0D-49F3-9FB4-334B0DCDF195}"/>
          </ac:spMkLst>
        </pc:spChg>
        <pc:spChg chg="add del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49" creationId="{A4FB2F27-3F7D-440E-A905-86607A926A29}"/>
          </ac:spMkLst>
        </pc:spChg>
        <pc:spChg chg="add del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50" creationId="{AF678C14-A033-4139-BCA9-8382B039648B}"/>
          </ac:spMkLst>
        </pc:spChg>
        <pc:spChg chg="add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57" creationId="{8651CFA9-6065-4243-AC48-858E359780B1}"/>
          </ac:spMkLst>
        </pc:spChg>
        <pc:spChg chg="add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59" creationId="{FBC8BBE5-981E-4B0B-9654-32B5668BFF31}"/>
          </ac:spMkLst>
        </pc:spChg>
        <pc:spChg chg="add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61" creationId="{3B6A4C79-62F0-4DFD-A156-0F1AB7D2687F}"/>
          </ac:spMkLst>
        </pc:spChg>
        <pc:spChg chg="add">
          <ac:chgData name="Wan Zulkarnain" userId="385bed4f-d905-4444-bff5-479ace0e0b75" providerId="ADAL" clId="{C47EE4B5-96EB-0545-86C5-3FC14C04B06A}" dt="2023-12-05T02:41:10.037" v="268" actId="26606"/>
          <ac:spMkLst>
            <pc:docMk/>
            <pc:sldMk cId="2666667768" sldId="258"/>
            <ac:spMk id="63" creationId="{7F7FF257-5D01-4829-AD0B-B2D6076B349C}"/>
          </ac:spMkLst>
        </pc:spChg>
        <pc:picChg chg="add mod ord">
          <ac:chgData name="Wan Zulkarnain" userId="385bed4f-d905-4444-bff5-479ace0e0b75" providerId="ADAL" clId="{C47EE4B5-96EB-0545-86C5-3FC14C04B06A}" dt="2023-12-05T02:41:10.037" v="268" actId="26606"/>
          <ac:picMkLst>
            <pc:docMk/>
            <pc:sldMk cId="2666667768" sldId="258"/>
            <ac:picMk id="5" creationId="{528A819A-C9FE-136C-CCD7-A27C112AC153}"/>
          </ac:picMkLst>
        </pc:picChg>
        <pc:picChg chg="add del">
          <ac:chgData name="Wan Zulkarnain" userId="385bed4f-d905-4444-bff5-479ace0e0b75" providerId="ADAL" clId="{C47EE4B5-96EB-0545-86C5-3FC14C04B06A}" dt="2023-12-05T02:36:05.502" v="34" actId="26606"/>
          <ac:picMkLst>
            <pc:docMk/>
            <pc:sldMk cId="2666667768" sldId="258"/>
            <ac:picMk id="23" creationId="{29DA4B2B-B54E-43B4-A1A4-EB704F7F3D41}"/>
          </ac:picMkLst>
        </pc:picChg>
        <pc:picChg chg="add del">
          <ac:chgData name="Wan Zulkarnain" userId="385bed4f-d905-4444-bff5-479ace0e0b75" providerId="ADAL" clId="{C47EE4B5-96EB-0545-86C5-3FC14C04B06A}" dt="2023-12-05T02:36:05.502" v="34" actId="26606"/>
          <ac:picMkLst>
            <pc:docMk/>
            <pc:sldMk cId="2666667768" sldId="258"/>
            <ac:picMk id="24" creationId="{1C32610F-5445-4E12-87F6-F0591ABE7AD1}"/>
          </ac:picMkLst>
        </pc:picChg>
        <pc:picChg chg="add del">
          <ac:chgData name="Wan Zulkarnain" userId="385bed4f-d905-4444-bff5-479ace0e0b75" providerId="ADAL" clId="{C47EE4B5-96EB-0545-86C5-3FC14C04B06A}" dt="2023-12-05T02:36:09.084" v="36" actId="26606"/>
          <ac:picMkLst>
            <pc:docMk/>
            <pc:sldMk cId="2666667768" sldId="258"/>
            <ac:picMk id="28" creationId="{18CBEC9D-9F9B-4383-B986-DE5B184A9A74}"/>
          </ac:picMkLst>
        </pc:picChg>
        <pc:picChg chg="add del">
          <ac:chgData name="Wan Zulkarnain" userId="385bed4f-d905-4444-bff5-479ace0e0b75" providerId="ADAL" clId="{C47EE4B5-96EB-0545-86C5-3FC14C04B06A}" dt="2023-12-05T02:36:09.084" v="36" actId="26606"/>
          <ac:picMkLst>
            <pc:docMk/>
            <pc:sldMk cId="2666667768" sldId="258"/>
            <ac:picMk id="29" creationId="{AFE52FC7-B3EF-46A4-B8CE-292164EC9281}"/>
          </ac:picMkLst>
        </pc:picChg>
        <pc:picChg chg="add del">
          <ac:chgData name="Wan Zulkarnain" userId="385bed4f-d905-4444-bff5-479ace0e0b75" providerId="ADAL" clId="{C47EE4B5-96EB-0545-86C5-3FC14C04B06A}" dt="2023-12-05T02:36:46.061" v="44" actId="26606"/>
          <ac:picMkLst>
            <pc:docMk/>
            <pc:sldMk cId="2666667768" sldId="258"/>
            <ac:picMk id="46" creationId="{29DA4B2B-B54E-43B4-A1A4-EB704F7F3D41}"/>
          </ac:picMkLst>
        </pc:picChg>
        <pc:picChg chg="add del">
          <ac:chgData name="Wan Zulkarnain" userId="385bed4f-d905-4444-bff5-479ace0e0b75" providerId="ADAL" clId="{C47EE4B5-96EB-0545-86C5-3FC14C04B06A}" dt="2023-12-05T02:36:46.061" v="44" actId="26606"/>
          <ac:picMkLst>
            <pc:docMk/>
            <pc:sldMk cId="2666667768" sldId="258"/>
            <ac:picMk id="47" creationId="{1C32610F-5445-4E12-87F6-F0591ABE7AD1}"/>
          </ac:picMkLst>
        </pc:picChg>
        <pc:picChg chg="add del">
          <ac:chgData name="Wan Zulkarnain" userId="385bed4f-d905-4444-bff5-479ace0e0b75" providerId="ADAL" clId="{C47EE4B5-96EB-0545-86C5-3FC14C04B06A}" dt="2023-12-05T02:41:10.037" v="268" actId="26606"/>
          <ac:picMkLst>
            <pc:docMk/>
            <pc:sldMk cId="2666667768" sldId="258"/>
            <ac:picMk id="51" creationId="{18CBEC9D-9F9B-4383-B986-DE5B184A9A74}"/>
          </ac:picMkLst>
        </pc:picChg>
        <pc:picChg chg="add del">
          <ac:chgData name="Wan Zulkarnain" userId="385bed4f-d905-4444-bff5-479ace0e0b75" providerId="ADAL" clId="{C47EE4B5-96EB-0545-86C5-3FC14C04B06A}" dt="2023-12-05T02:41:10.037" v="268" actId="26606"/>
          <ac:picMkLst>
            <pc:docMk/>
            <pc:sldMk cId="2666667768" sldId="258"/>
            <ac:picMk id="52" creationId="{AFE52FC7-B3EF-46A4-B8CE-292164EC9281}"/>
          </ac:picMkLst>
        </pc:picChg>
      </pc:sldChg>
      <pc:sldChg chg="addSp modSp new mod setBg">
        <pc:chgData name="Wan Zulkarnain" userId="385bed4f-d905-4444-bff5-479ace0e0b75" providerId="ADAL" clId="{C47EE4B5-96EB-0545-86C5-3FC14C04B06A}" dt="2023-12-05T05:38:37.248" v="1148" actId="20577"/>
        <pc:sldMkLst>
          <pc:docMk/>
          <pc:sldMk cId="2831698361" sldId="259"/>
        </pc:sldMkLst>
        <pc:spChg chg="mod">
          <ac:chgData name="Wan Zulkarnain" userId="385bed4f-d905-4444-bff5-479ace0e0b75" providerId="ADAL" clId="{C47EE4B5-96EB-0545-86C5-3FC14C04B06A}" dt="2023-12-05T04:44:50.985" v="544" actId="20577"/>
          <ac:spMkLst>
            <pc:docMk/>
            <pc:sldMk cId="2831698361" sldId="259"/>
            <ac:spMk id="2" creationId="{7E1CC98C-B730-D26B-73AE-11E42EC375AE}"/>
          </ac:spMkLst>
        </pc:spChg>
        <pc:spChg chg="mod">
          <ac:chgData name="Wan Zulkarnain" userId="385bed4f-d905-4444-bff5-479ace0e0b75" providerId="ADAL" clId="{C47EE4B5-96EB-0545-86C5-3FC14C04B06A}" dt="2023-12-05T05:38:37.248" v="1148" actId="20577"/>
          <ac:spMkLst>
            <pc:docMk/>
            <pc:sldMk cId="2831698361" sldId="259"/>
            <ac:spMk id="3" creationId="{A1BFC310-DAE5-1486-5BC8-36E8DD01125D}"/>
          </ac:spMkLst>
        </pc:spChg>
        <pc:spChg chg="add">
          <ac:chgData name="Wan Zulkarnain" userId="385bed4f-d905-4444-bff5-479ace0e0b75" providerId="ADAL" clId="{C47EE4B5-96EB-0545-86C5-3FC14C04B06A}" dt="2023-12-05T02:40:29.492" v="263" actId="26606"/>
          <ac:spMkLst>
            <pc:docMk/>
            <pc:sldMk cId="2831698361" sldId="259"/>
            <ac:spMk id="2055" creationId="{8651CFA9-6065-4243-AC48-858E359780B1}"/>
          </ac:spMkLst>
        </pc:spChg>
        <pc:spChg chg="add">
          <ac:chgData name="Wan Zulkarnain" userId="385bed4f-d905-4444-bff5-479ace0e0b75" providerId="ADAL" clId="{C47EE4B5-96EB-0545-86C5-3FC14C04B06A}" dt="2023-12-05T02:40:29.492" v="263" actId="26606"/>
          <ac:spMkLst>
            <pc:docMk/>
            <pc:sldMk cId="2831698361" sldId="259"/>
            <ac:spMk id="2057" creationId="{FBC8BBE5-981E-4B0B-9654-32B5668BFF31}"/>
          </ac:spMkLst>
        </pc:spChg>
        <pc:spChg chg="add">
          <ac:chgData name="Wan Zulkarnain" userId="385bed4f-d905-4444-bff5-479ace0e0b75" providerId="ADAL" clId="{C47EE4B5-96EB-0545-86C5-3FC14C04B06A}" dt="2023-12-05T02:40:29.492" v="263" actId="26606"/>
          <ac:spMkLst>
            <pc:docMk/>
            <pc:sldMk cId="2831698361" sldId="259"/>
            <ac:spMk id="2059" creationId="{3B6A4C79-62F0-4DFD-A156-0F1AB7D2687F}"/>
          </ac:spMkLst>
        </pc:spChg>
        <pc:spChg chg="add">
          <ac:chgData name="Wan Zulkarnain" userId="385bed4f-d905-4444-bff5-479ace0e0b75" providerId="ADAL" clId="{C47EE4B5-96EB-0545-86C5-3FC14C04B06A}" dt="2023-12-05T02:40:29.492" v="263" actId="26606"/>
          <ac:spMkLst>
            <pc:docMk/>
            <pc:sldMk cId="2831698361" sldId="259"/>
            <ac:spMk id="2061" creationId="{7F7FF257-5D01-4829-AD0B-B2D6076B349C}"/>
          </ac:spMkLst>
        </pc:spChg>
        <pc:picChg chg="add mod">
          <ac:chgData name="Wan Zulkarnain" userId="385bed4f-d905-4444-bff5-479ace0e0b75" providerId="ADAL" clId="{C47EE4B5-96EB-0545-86C5-3FC14C04B06A}" dt="2023-12-05T02:40:29.492" v="263" actId="26606"/>
          <ac:picMkLst>
            <pc:docMk/>
            <pc:sldMk cId="2831698361" sldId="259"/>
            <ac:picMk id="2050" creationId="{10931197-356B-9CCB-8598-69AD93AB1967}"/>
          </ac:picMkLst>
        </pc:picChg>
      </pc:sldChg>
      <pc:sldChg chg="addSp delSp modSp new mod setBg">
        <pc:chgData name="Wan Zulkarnain" userId="385bed4f-d905-4444-bff5-479ace0e0b75" providerId="ADAL" clId="{C47EE4B5-96EB-0545-86C5-3FC14C04B06A}" dt="2023-12-05T02:49:21.306" v="446" actId="403"/>
        <pc:sldMkLst>
          <pc:docMk/>
          <pc:sldMk cId="705876204" sldId="260"/>
        </pc:sldMkLst>
        <pc:spChg chg="mod">
          <ac:chgData name="Wan Zulkarnain" userId="385bed4f-d905-4444-bff5-479ace0e0b75" providerId="ADAL" clId="{C47EE4B5-96EB-0545-86C5-3FC14C04B06A}" dt="2023-12-05T02:44:17.313" v="303" actId="20577"/>
          <ac:spMkLst>
            <pc:docMk/>
            <pc:sldMk cId="705876204" sldId="260"/>
            <ac:spMk id="2" creationId="{915B8298-6E61-7EC9-FEB9-4F37BADD8B86}"/>
          </ac:spMkLst>
        </pc:spChg>
        <pc:spChg chg="del">
          <ac:chgData name="Wan Zulkarnain" userId="385bed4f-d905-4444-bff5-479ace0e0b75" providerId="ADAL" clId="{C47EE4B5-96EB-0545-86C5-3FC14C04B06A}" dt="2023-12-05T02:43:23.196" v="269"/>
          <ac:spMkLst>
            <pc:docMk/>
            <pc:sldMk cId="705876204" sldId="260"/>
            <ac:spMk id="3" creationId="{507C3059-0DE9-FB59-D25A-D83A7EEA5869}"/>
          </ac:spMkLst>
        </pc:spChg>
        <pc:spChg chg="add mod">
          <ac:chgData name="Wan Zulkarnain" userId="385bed4f-d905-4444-bff5-479ace0e0b75" providerId="ADAL" clId="{C47EE4B5-96EB-0545-86C5-3FC14C04B06A}" dt="2023-12-05T02:49:21.306" v="446" actId="403"/>
          <ac:spMkLst>
            <pc:docMk/>
            <pc:sldMk cId="705876204" sldId="260"/>
            <ac:spMk id="9" creationId="{6AA874D6-A054-D132-D9EA-A250314B52CD}"/>
          </ac:spMkLst>
        </pc:spChg>
        <pc:spChg chg="add del">
          <ac:chgData name="Wan Zulkarnain" userId="385bed4f-d905-4444-bff5-479ace0e0b75" providerId="ADAL" clId="{C47EE4B5-96EB-0545-86C5-3FC14C04B06A}" dt="2023-12-05T02:43:40.941" v="273" actId="26606"/>
          <ac:spMkLst>
            <pc:docMk/>
            <pc:sldMk cId="705876204" sldId="260"/>
            <ac:spMk id="10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2:43:40.941" v="273" actId="26606"/>
          <ac:spMkLst>
            <pc:docMk/>
            <pc:sldMk cId="705876204" sldId="260"/>
            <ac:spMk id="14" creationId="{F1174801-1395-44C5-9B00-CCAC45C056E7}"/>
          </ac:spMkLst>
        </pc:spChg>
        <pc:spChg chg="add del">
          <ac:chgData name="Wan Zulkarnain" userId="385bed4f-d905-4444-bff5-479ace0e0b75" providerId="ADAL" clId="{C47EE4B5-96EB-0545-86C5-3FC14C04B06A}" dt="2023-12-05T02:43:40.941" v="273" actId="26606"/>
          <ac:spMkLst>
            <pc:docMk/>
            <pc:sldMk cId="705876204" sldId="260"/>
            <ac:spMk id="16" creationId="{8DBEE602-02D2-420A-AFC1-438A1699A5E5}"/>
          </ac:spMkLst>
        </pc:spChg>
        <pc:spChg chg="add del">
          <ac:chgData name="Wan Zulkarnain" userId="385bed4f-d905-4444-bff5-479ace0e0b75" providerId="ADAL" clId="{C47EE4B5-96EB-0545-86C5-3FC14C04B06A}" dt="2023-12-05T02:43:40.941" v="273" actId="26606"/>
          <ac:spMkLst>
            <pc:docMk/>
            <pc:sldMk cId="705876204" sldId="260"/>
            <ac:spMk id="18" creationId="{B3FAB79E-1E1B-4287-B4EA-26E497404C89}"/>
          </ac:spMkLst>
        </pc:spChg>
        <pc:spChg chg="add del">
          <ac:chgData name="Wan Zulkarnain" userId="385bed4f-d905-4444-bff5-479ace0e0b75" providerId="ADAL" clId="{C47EE4B5-96EB-0545-86C5-3FC14C04B06A}" dt="2023-12-05T02:43:40.941" v="273" actId="26606"/>
          <ac:spMkLst>
            <pc:docMk/>
            <pc:sldMk cId="705876204" sldId="260"/>
            <ac:spMk id="20" creationId="{A22256D1-A993-4D2E-943C-2E87F8BFC629}"/>
          </ac:spMkLst>
        </pc:spChg>
        <pc:spChg chg="add">
          <ac:chgData name="Wan Zulkarnain" userId="385bed4f-d905-4444-bff5-479ace0e0b75" providerId="ADAL" clId="{C47EE4B5-96EB-0545-86C5-3FC14C04B06A}" dt="2023-12-05T02:43:40.960" v="274" actId="26606"/>
          <ac:spMkLst>
            <pc:docMk/>
            <pc:sldMk cId="705876204" sldId="260"/>
            <ac:spMk id="22" creationId="{8651CFA9-6065-4243-AC48-858E359780B1}"/>
          </ac:spMkLst>
        </pc:spChg>
        <pc:spChg chg="add">
          <ac:chgData name="Wan Zulkarnain" userId="385bed4f-d905-4444-bff5-479ace0e0b75" providerId="ADAL" clId="{C47EE4B5-96EB-0545-86C5-3FC14C04B06A}" dt="2023-12-05T02:43:40.960" v="274" actId="26606"/>
          <ac:spMkLst>
            <pc:docMk/>
            <pc:sldMk cId="705876204" sldId="260"/>
            <ac:spMk id="23" creationId="{FBC8BBE5-981E-4B0B-9654-32B5668BFF31}"/>
          </ac:spMkLst>
        </pc:spChg>
        <pc:spChg chg="add">
          <ac:chgData name="Wan Zulkarnain" userId="385bed4f-d905-4444-bff5-479ace0e0b75" providerId="ADAL" clId="{C47EE4B5-96EB-0545-86C5-3FC14C04B06A}" dt="2023-12-05T02:43:40.960" v="274" actId="26606"/>
          <ac:spMkLst>
            <pc:docMk/>
            <pc:sldMk cId="705876204" sldId="260"/>
            <ac:spMk id="24" creationId="{592DB257-3E16-4A3C-9E28-4682828127AD}"/>
          </ac:spMkLst>
        </pc:spChg>
        <pc:spChg chg="add">
          <ac:chgData name="Wan Zulkarnain" userId="385bed4f-d905-4444-bff5-479ace0e0b75" providerId="ADAL" clId="{C47EE4B5-96EB-0545-86C5-3FC14C04B06A}" dt="2023-12-05T02:43:40.960" v="274" actId="26606"/>
          <ac:spMkLst>
            <pc:docMk/>
            <pc:sldMk cId="705876204" sldId="260"/>
            <ac:spMk id="25" creationId="{487685E6-1160-459B-8C70-301404C06C23}"/>
          </ac:spMkLst>
        </pc:spChg>
        <pc:spChg chg="add">
          <ac:chgData name="Wan Zulkarnain" userId="385bed4f-d905-4444-bff5-479ace0e0b75" providerId="ADAL" clId="{C47EE4B5-96EB-0545-86C5-3FC14C04B06A}" dt="2023-12-05T02:43:40.960" v="274" actId="26606"/>
          <ac:spMkLst>
            <pc:docMk/>
            <pc:sldMk cId="705876204" sldId="260"/>
            <ac:spMk id="26" creationId="{094C9708-F6A4-4956-B261-A4A2C4DFEBF7}"/>
          </ac:spMkLst>
        </pc:spChg>
        <pc:picChg chg="add mod">
          <ac:chgData name="Wan Zulkarnain" userId="385bed4f-d905-4444-bff5-479ace0e0b75" providerId="ADAL" clId="{C47EE4B5-96EB-0545-86C5-3FC14C04B06A}" dt="2023-12-05T02:43:40.960" v="274" actId="26606"/>
          <ac:picMkLst>
            <pc:docMk/>
            <pc:sldMk cId="705876204" sldId="260"/>
            <ac:picMk id="5" creationId="{ADFDADEE-94FE-8A14-F769-DD8B73A48424}"/>
          </ac:picMkLst>
        </pc:picChg>
        <pc:picChg chg="add del">
          <ac:chgData name="Wan Zulkarnain" userId="385bed4f-d905-4444-bff5-479ace0e0b75" providerId="ADAL" clId="{C47EE4B5-96EB-0545-86C5-3FC14C04B06A}" dt="2023-12-05T02:43:40.941" v="273" actId="26606"/>
          <ac:picMkLst>
            <pc:docMk/>
            <pc:sldMk cId="705876204" sldId="260"/>
            <ac:picMk id="12" creationId="{1CB7E8AE-A3AC-4BB7-A5C6-F00EC697B265}"/>
          </ac:picMkLst>
        </pc:picChg>
      </pc:sldChg>
      <pc:sldChg chg="addSp delSp modSp new mod setBg">
        <pc:chgData name="Wan Zulkarnain" userId="385bed4f-d905-4444-bff5-479ace0e0b75" providerId="ADAL" clId="{C47EE4B5-96EB-0545-86C5-3FC14C04B06A}" dt="2023-12-05T04:43:46.944" v="537" actId="113"/>
        <pc:sldMkLst>
          <pc:docMk/>
          <pc:sldMk cId="1072057642" sldId="261"/>
        </pc:sldMkLst>
        <pc:spChg chg="mod">
          <ac:chgData name="Wan Zulkarnain" userId="385bed4f-d905-4444-bff5-479ace0e0b75" providerId="ADAL" clId="{C47EE4B5-96EB-0545-86C5-3FC14C04B06A}" dt="2023-12-05T02:50:40.177" v="527" actId="20577"/>
          <ac:spMkLst>
            <pc:docMk/>
            <pc:sldMk cId="1072057642" sldId="261"/>
            <ac:spMk id="2" creationId="{B790CD55-C4A2-80D5-348B-8B7BE08F7F7E}"/>
          </ac:spMkLst>
        </pc:spChg>
        <pc:spChg chg="del">
          <ac:chgData name="Wan Zulkarnain" userId="385bed4f-d905-4444-bff5-479ace0e0b75" providerId="ADAL" clId="{C47EE4B5-96EB-0545-86C5-3FC14C04B06A}" dt="2023-12-05T02:46:49.741" v="420"/>
          <ac:spMkLst>
            <pc:docMk/>
            <pc:sldMk cId="1072057642" sldId="261"/>
            <ac:spMk id="3" creationId="{46D7EAE2-89CA-2B89-DC33-197C130B500D}"/>
          </ac:spMkLst>
        </pc:spChg>
        <pc:spChg chg="add del">
          <ac:chgData name="Wan Zulkarnain" userId="385bed4f-d905-4444-bff5-479ace0e0b75" providerId="ADAL" clId="{C47EE4B5-96EB-0545-86C5-3FC14C04B06A}" dt="2023-12-05T02:47:19.400" v="424" actId="26606"/>
          <ac:spMkLst>
            <pc:docMk/>
            <pc:sldMk cId="1072057642" sldId="261"/>
            <ac:spMk id="9" creationId="{8D715FD3-8CA3-6FBD-5409-E9E9D248E443}"/>
          </ac:spMkLst>
        </pc:spChg>
        <pc:spChg chg="add del">
          <ac:chgData name="Wan Zulkarnain" userId="385bed4f-d905-4444-bff5-479ace0e0b75" providerId="ADAL" clId="{C47EE4B5-96EB-0545-86C5-3FC14C04B06A}" dt="2023-12-05T02:47:19.400" v="424" actId="26606"/>
          <ac:spMkLst>
            <pc:docMk/>
            <pc:sldMk cId="1072057642" sldId="261"/>
            <ac:spMk id="12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2:47:19.400" v="424" actId="26606"/>
          <ac:spMkLst>
            <pc:docMk/>
            <pc:sldMk cId="1072057642" sldId="261"/>
            <ac:spMk id="14" creationId="{FBC8BBE5-981E-4B0B-9654-32B5668BFF31}"/>
          </ac:spMkLst>
        </pc:spChg>
        <pc:spChg chg="add del">
          <ac:chgData name="Wan Zulkarnain" userId="385bed4f-d905-4444-bff5-479ace0e0b75" providerId="ADAL" clId="{C47EE4B5-96EB-0545-86C5-3FC14C04B06A}" dt="2023-12-05T02:47:19.400" v="424" actId="26606"/>
          <ac:spMkLst>
            <pc:docMk/>
            <pc:sldMk cId="1072057642" sldId="261"/>
            <ac:spMk id="16" creationId="{094C9708-F6A4-4956-B261-A4A2C4DFEBF7}"/>
          </ac:spMkLst>
        </pc:spChg>
        <pc:spChg chg="add del">
          <ac:chgData name="Wan Zulkarnain" userId="385bed4f-d905-4444-bff5-479ace0e0b75" providerId="ADAL" clId="{C47EE4B5-96EB-0545-86C5-3FC14C04B06A}" dt="2023-12-05T02:47:19.400" v="424" actId="26606"/>
          <ac:spMkLst>
            <pc:docMk/>
            <pc:sldMk cId="1072057642" sldId="261"/>
            <ac:spMk id="18" creationId="{592DB257-3E16-4A3C-9E28-4682828127AD}"/>
          </ac:spMkLst>
        </pc:spChg>
        <pc:spChg chg="add del">
          <ac:chgData name="Wan Zulkarnain" userId="385bed4f-d905-4444-bff5-479ace0e0b75" providerId="ADAL" clId="{C47EE4B5-96EB-0545-86C5-3FC14C04B06A}" dt="2023-12-05T02:47:19.400" v="424" actId="26606"/>
          <ac:spMkLst>
            <pc:docMk/>
            <pc:sldMk cId="1072057642" sldId="261"/>
            <ac:spMk id="20" creationId="{487685E6-1160-459B-8C70-301404C06C23}"/>
          </ac:spMkLst>
        </pc:spChg>
        <pc:spChg chg="add">
          <ac:chgData name="Wan Zulkarnain" userId="385bed4f-d905-4444-bff5-479ace0e0b75" providerId="ADAL" clId="{C47EE4B5-96EB-0545-86C5-3FC14C04B06A}" dt="2023-12-05T02:47:19.421" v="425" actId="26606"/>
          <ac:spMkLst>
            <pc:docMk/>
            <pc:sldMk cId="1072057642" sldId="261"/>
            <ac:spMk id="22" creationId="{8651CFA9-6065-4243-AC48-858E359780B1}"/>
          </ac:spMkLst>
        </pc:spChg>
        <pc:spChg chg="add">
          <ac:chgData name="Wan Zulkarnain" userId="385bed4f-d905-4444-bff5-479ace0e0b75" providerId="ADAL" clId="{C47EE4B5-96EB-0545-86C5-3FC14C04B06A}" dt="2023-12-05T02:47:19.421" v="425" actId="26606"/>
          <ac:spMkLst>
            <pc:docMk/>
            <pc:sldMk cId="1072057642" sldId="261"/>
            <ac:spMk id="23" creationId="{FBC8BBE5-981E-4B0B-9654-32B5668BFF31}"/>
          </ac:spMkLst>
        </pc:spChg>
        <pc:spChg chg="add">
          <ac:chgData name="Wan Zulkarnain" userId="385bed4f-d905-4444-bff5-479ace0e0b75" providerId="ADAL" clId="{C47EE4B5-96EB-0545-86C5-3FC14C04B06A}" dt="2023-12-05T02:47:19.421" v="425" actId="26606"/>
          <ac:spMkLst>
            <pc:docMk/>
            <pc:sldMk cId="1072057642" sldId="261"/>
            <ac:spMk id="24" creationId="{592DB257-3E16-4A3C-9E28-4682828127AD}"/>
          </ac:spMkLst>
        </pc:spChg>
        <pc:spChg chg="add">
          <ac:chgData name="Wan Zulkarnain" userId="385bed4f-d905-4444-bff5-479ace0e0b75" providerId="ADAL" clId="{C47EE4B5-96EB-0545-86C5-3FC14C04B06A}" dt="2023-12-05T02:47:19.421" v="425" actId="26606"/>
          <ac:spMkLst>
            <pc:docMk/>
            <pc:sldMk cId="1072057642" sldId="261"/>
            <ac:spMk id="25" creationId="{487685E6-1160-459B-8C70-301404C06C23}"/>
          </ac:spMkLst>
        </pc:spChg>
        <pc:spChg chg="add">
          <ac:chgData name="Wan Zulkarnain" userId="385bed4f-d905-4444-bff5-479ace0e0b75" providerId="ADAL" clId="{C47EE4B5-96EB-0545-86C5-3FC14C04B06A}" dt="2023-12-05T02:47:19.421" v="425" actId="26606"/>
          <ac:spMkLst>
            <pc:docMk/>
            <pc:sldMk cId="1072057642" sldId="261"/>
            <ac:spMk id="26" creationId="{094C9708-F6A4-4956-B261-A4A2C4DFEBF7}"/>
          </ac:spMkLst>
        </pc:spChg>
        <pc:spChg chg="add mod">
          <ac:chgData name="Wan Zulkarnain" userId="385bed4f-d905-4444-bff5-479ace0e0b75" providerId="ADAL" clId="{C47EE4B5-96EB-0545-86C5-3FC14C04B06A}" dt="2023-12-05T04:43:46.944" v="537" actId="113"/>
          <ac:spMkLst>
            <pc:docMk/>
            <pc:sldMk cId="1072057642" sldId="261"/>
            <ac:spMk id="27" creationId="{92A70BE8-678A-352C-690A-F6B87E7EE7FB}"/>
          </ac:spMkLst>
        </pc:spChg>
        <pc:picChg chg="add mod">
          <ac:chgData name="Wan Zulkarnain" userId="385bed4f-d905-4444-bff5-479ace0e0b75" providerId="ADAL" clId="{C47EE4B5-96EB-0545-86C5-3FC14C04B06A}" dt="2023-12-05T02:49:15.377" v="441" actId="1076"/>
          <ac:picMkLst>
            <pc:docMk/>
            <pc:sldMk cId="1072057642" sldId="261"/>
            <ac:picMk id="5" creationId="{38396A41-1B21-9855-AF54-0B3954546602}"/>
          </ac:picMkLst>
        </pc:picChg>
      </pc:sldChg>
      <pc:sldChg chg="addSp modSp new mod setBg">
        <pc:chgData name="Wan Zulkarnain" userId="385bed4f-d905-4444-bff5-479ace0e0b75" providerId="ADAL" clId="{C47EE4B5-96EB-0545-86C5-3FC14C04B06A}" dt="2023-12-05T04:58:47.486" v="744" actId="20577"/>
        <pc:sldMkLst>
          <pc:docMk/>
          <pc:sldMk cId="1776645081" sldId="262"/>
        </pc:sldMkLst>
        <pc:spChg chg="mod">
          <ac:chgData name="Wan Zulkarnain" userId="385bed4f-d905-4444-bff5-479ace0e0b75" providerId="ADAL" clId="{C47EE4B5-96EB-0545-86C5-3FC14C04B06A}" dt="2023-12-05T04:55:07.755" v="570" actId="26606"/>
          <ac:spMkLst>
            <pc:docMk/>
            <pc:sldMk cId="1776645081" sldId="262"/>
            <ac:spMk id="2" creationId="{FFECD436-F397-BD78-8C34-7F75BB83F10C}"/>
          </ac:spMkLst>
        </pc:spChg>
        <pc:spChg chg="mod ord">
          <ac:chgData name="Wan Zulkarnain" userId="385bed4f-d905-4444-bff5-479ace0e0b75" providerId="ADAL" clId="{C47EE4B5-96EB-0545-86C5-3FC14C04B06A}" dt="2023-12-05T04:58:47.486" v="744" actId="20577"/>
          <ac:spMkLst>
            <pc:docMk/>
            <pc:sldMk cId="1776645081" sldId="262"/>
            <ac:spMk id="3" creationId="{7FBC33C9-07BE-4950-762B-AEDDF07DC690}"/>
          </ac:spMkLst>
        </pc:spChg>
        <pc:spChg chg="add">
          <ac:chgData name="Wan Zulkarnain" userId="385bed4f-d905-4444-bff5-479ace0e0b75" providerId="ADAL" clId="{C47EE4B5-96EB-0545-86C5-3FC14C04B06A}" dt="2023-12-05T04:55:07.755" v="570" actId="26606"/>
          <ac:spMkLst>
            <pc:docMk/>
            <pc:sldMk cId="1776645081" sldId="262"/>
            <ac:spMk id="10" creationId="{8651CFA9-6065-4243-AC48-858E359780B1}"/>
          </ac:spMkLst>
        </pc:spChg>
        <pc:spChg chg="add">
          <ac:chgData name="Wan Zulkarnain" userId="385bed4f-d905-4444-bff5-479ace0e0b75" providerId="ADAL" clId="{C47EE4B5-96EB-0545-86C5-3FC14C04B06A}" dt="2023-12-05T04:55:07.755" v="570" actId="26606"/>
          <ac:spMkLst>
            <pc:docMk/>
            <pc:sldMk cId="1776645081" sldId="262"/>
            <ac:spMk id="12" creationId="{FBC8BBE5-981E-4B0B-9654-32B5668BFF31}"/>
          </ac:spMkLst>
        </pc:spChg>
        <pc:spChg chg="add">
          <ac:chgData name="Wan Zulkarnain" userId="385bed4f-d905-4444-bff5-479ace0e0b75" providerId="ADAL" clId="{C47EE4B5-96EB-0545-86C5-3FC14C04B06A}" dt="2023-12-05T04:55:07.755" v="570" actId="26606"/>
          <ac:spMkLst>
            <pc:docMk/>
            <pc:sldMk cId="1776645081" sldId="262"/>
            <ac:spMk id="14" creationId="{592DB257-3E16-4A3C-9E28-4682828127AD}"/>
          </ac:spMkLst>
        </pc:spChg>
        <pc:spChg chg="add">
          <ac:chgData name="Wan Zulkarnain" userId="385bed4f-d905-4444-bff5-479ace0e0b75" providerId="ADAL" clId="{C47EE4B5-96EB-0545-86C5-3FC14C04B06A}" dt="2023-12-05T04:55:07.755" v="570" actId="26606"/>
          <ac:spMkLst>
            <pc:docMk/>
            <pc:sldMk cId="1776645081" sldId="262"/>
            <ac:spMk id="16" creationId="{487685E6-1160-459B-8C70-301404C06C23}"/>
          </ac:spMkLst>
        </pc:spChg>
        <pc:spChg chg="add">
          <ac:chgData name="Wan Zulkarnain" userId="385bed4f-d905-4444-bff5-479ace0e0b75" providerId="ADAL" clId="{C47EE4B5-96EB-0545-86C5-3FC14C04B06A}" dt="2023-12-05T04:55:07.755" v="570" actId="26606"/>
          <ac:spMkLst>
            <pc:docMk/>
            <pc:sldMk cId="1776645081" sldId="262"/>
            <ac:spMk id="18" creationId="{094C9708-F6A4-4956-B261-A4A2C4DFEBF7}"/>
          </ac:spMkLst>
        </pc:spChg>
        <pc:picChg chg="add mod">
          <ac:chgData name="Wan Zulkarnain" userId="385bed4f-d905-4444-bff5-479ace0e0b75" providerId="ADAL" clId="{C47EE4B5-96EB-0545-86C5-3FC14C04B06A}" dt="2023-12-05T04:55:07.755" v="570" actId="26606"/>
          <ac:picMkLst>
            <pc:docMk/>
            <pc:sldMk cId="1776645081" sldId="262"/>
            <ac:picMk id="5" creationId="{B020F7DA-372F-8E38-C10F-721DF2A53139}"/>
          </ac:picMkLst>
        </pc:picChg>
      </pc:sldChg>
      <pc:sldChg chg="addSp delSp modSp new del mod setBg">
        <pc:chgData name="Wan Zulkarnain" userId="385bed4f-d905-4444-bff5-479ace0e0b75" providerId="ADAL" clId="{C47EE4B5-96EB-0545-86C5-3FC14C04B06A}" dt="2023-12-05T05:22:35.331" v="974" actId="2696"/>
        <pc:sldMkLst>
          <pc:docMk/>
          <pc:sldMk cId="3701685121" sldId="263"/>
        </pc:sldMkLst>
        <pc:spChg chg="mod ord">
          <ac:chgData name="Wan Zulkarnain" userId="385bed4f-d905-4444-bff5-479ace0e0b75" providerId="ADAL" clId="{C47EE4B5-96EB-0545-86C5-3FC14C04B06A}" dt="2023-12-05T05:09:52.053" v="800" actId="26606"/>
          <ac:spMkLst>
            <pc:docMk/>
            <pc:sldMk cId="3701685121" sldId="263"/>
            <ac:spMk id="2" creationId="{C4240061-5286-15F6-69F4-03560FFF7541}"/>
          </ac:spMkLst>
        </pc:spChg>
        <pc:spChg chg="del">
          <ac:chgData name="Wan Zulkarnain" userId="385bed4f-d905-4444-bff5-479ace0e0b75" providerId="ADAL" clId="{C47EE4B5-96EB-0545-86C5-3FC14C04B06A}" dt="2023-12-05T05:05:43.986" v="763"/>
          <ac:spMkLst>
            <pc:docMk/>
            <pc:sldMk cId="3701685121" sldId="263"/>
            <ac:spMk id="3" creationId="{D008CF11-09EE-0645-7153-9BBFE127D603}"/>
          </ac:spMkLst>
        </pc:spChg>
        <pc:spChg chg="add del">
          <ac:chgData name="Wan Zulkarnain" userId="385bed4f-d905-4444-bff5-479ace0e0b75" providerId="ADAL" clId="{C47EE4B5-96EB-0545-86C5-3FC14C04B06A}" dt="2023-12-05T05:06:21.661" v="769" actId="26606"/>
          <ac:spMkLst>
            <pc:docMk/>
            <pc:sldMk cId="3701685121" sldId="263"/>
            <ac:spMk id="9" creationId="{83909DAE-5965-EE09-B84B-B16E10F47281}"/>
          </ac:spMkLst>
        </pc:spChg>
        <pc:spChg chg="add del">
          <ac:chgData name="Wan Zulkarnain" userId="385bed4f-d905-4444-bff5-479ace0e0b75" providerId="ADAL" clId="{C47EE4B5-96EB-0545-86C5-3FC14C04B06A}" dt="2023-12-05T05:06:21.661" v="769" actId="26606"/>
          <ac:spMkLst>
            <pc:docMk/>
            <pc:sldMk cId="3701685121" sldId="263"/>
            <ac:spMk id="12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5:06:21.661" v="769" actId="26606"/>
          <ac:spMkLst>
            <pc:docMk/>
            <pc:sldMk cId="3701685121" sldId="263"/>
            <ac:spMk id="14" creationId="{FBC8BBE5-981E-4B0B-9654-32B5668BFF31}"/>
          </ac:spMkLst>
        </pc:spChg>
        <pc:spChg chg="add del">
          <ac:chgData name="Wan Zulkarnain" userId="385bed4f-d905-4444-bff5-479ace0e0b75" providerId="ADAL" clId="{C47EE4B5-96EB-0545-86C5-3FC14C04B06A}" dt="2023-12-05T05:06:21.661" v="769" actId="26606"/>
          <ac:spMkLst>
            <pc:docMk/>
            <pc:sldMk cId="3701685121" sldId="263"/>
            <ac:spMk id="16" creationId="{592DB257-3E16-4A3C-9E28-4682828127AD}"/>
          </ac:spMkLst>
        </pc:spChg>
        <pc:spChg chg="add del">
          <ac:chgData name="Wan Zulkarnain" userId="385bed4f-d905-4444-bff5-479ace0e0b75" providerId="ADAL" clId="{C47EE4B5-96EB-0545-86C5-3FC14C04B06A}" dt="2023-12-05T05:06:21.661" v="769" actId="26606"/>
          <ac:spMkLst>
            <pc:docMk/>
            <pc:sldMk cId="3701685121" sldId="263"/>
            <ac:spMk id="18" creationId="{487685E6-1160-459B-8C70-301404C06C23}"/>
          </ac:spMkLst>
        </pc:spChg>
        <pc:spChg chg="add del">
          <ac:chgData name="Wan Zulkarnain" userId="385bed4f-d905-4444-bff5-479ace0e0b75" providerId="ADAL" clId="{C47EE4B5-96EB-0545-86C5-3FC14C04B06A}" dt="2023-12-05T05:06:21.661" v="769" actId="26606"/>
          <ac:spMkLst>
            <pc:docMk/>
            <pc:sldMk cId="3701685121" sldId="263"/>
            <ac:spMk id="20" creationId="{094C9708-F6A4-4956-B261-A4A2C4DFEBF7}"/>
          </ac:spMkLst>
        </pc:spChg>
        <pc:spChg chg="add del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25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29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31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33" creationId="{8D2A0DB3-EF43-4032-9B27-954E12CCB688}"/>
          </ac:spMkLst>
        </pc:spChg>
        <pc:spChg chg="add del">
          <ac:chgData name="Wan Zulkarnain" userId="385bed4f-d905-4444-bff5-479ace0e0b75" providerId="ADAL" clId="{C47EE4B5-96EB-0545-86C5-3FC14C04B06A}" dt="2023-12-05T05:09:50.484" v="798" actId="26606"/>
          <ac:spMkLst>
            <pc:docMk/>
            <pc:sldMk cId="3701685121" sldId="263"/>
            <ac:spMk id="38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09:50.484" v="798" actId="26606"/>
          <ac:spMkLst>
            <pc:docMk/>
            <pc:sldMk cId="3701685121" sldId="263"/>
            <ac:spMk id="42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5:09:50.484" v="798" actId="26606"/>
          <ac:spMkLst>
            <pc:docMk/>
            <pc:sldMk cId="3701685121" sldId="263"/>
            <ac:spMk id="44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5:09:50.484" v="798" actId="26606"/>
          <ac:spMkLst>
            <pc:docMk/>
            <pc:sldMk cId="3701685121" sldId="263"/>
            <ac:spMk id="46" creationId="{8D2A0DB3-EF43-4032-9B27-954E12CCB688}"/>
          </ac:spMkLst>
        </pc:spChg>
        <pc:spChg chg="add del">
          <ac:chgData name="Wan Zulkarnain" userId="385bed4f-d905-4444-bff5-479ace0e0b75" providerId="ADAL" clId="{C47EE4B5-96EB-0545-86C5-3FC14C04B06A}" dt="2023-12-05T05:09:52.053" v="800" actId="26606"/>
          <ac:spMkLst>
            <pc:docMk/>
            <pc:sldMk cId="3701685121" sldId="263"/>
            <ac:spMk id="48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09:52.053" v="800" actId="26606"/>
          <ac:spMkLst>
            <pc:docMk/>
            <pc:sldMk cId="3701685121" sldId="263"/>
            <ac:spMk id="50" creationId="{55D20674-CF0C-4687-81B6-A613F871AF46}"/>
          </ac:spMkLst>
        </pc:spChg>
        <pc:spChg chg="add del">
          <ac:chgData name="Wan Zulkarnain" userId="385bed4f-d905-4444-bff5-479ace0e0b75" providerId="ADAL" clId="{C47EE4B5-96EB-0545-86C5-3FC14C04B06A}" dt="2023-12-05T05:09:52.053" v="800" actId="26606"/>
          <ac:spMkLst>
            <pc:docMk/>
            <pc:sldMk cId="3701685121" sldId="263"/>
            <ac:spMk id="51" creationId="{033F8A2C-3D6E-460E-BB96-D7F308A35522}"/>
          </ac:spMkLst>
        </pc:spChg>
        <pc:spChg chg="add del">
          <ac:chgData name="Wan Zulkarnain" userId="385bed4f-d905-4444-bff5-479ace0e0b75" providerId="ADAL" clId="{C47EE4B5-96EB-0545-86C5-3FC14C04B06A}" dt="2023-12-05T05:09:52.053" v="800" actId="26606"/>
          <ac:spMkLst>
            <pc:docMk/>
            <pc:sldMk cId="3701685121" sldId="263"/>
            <ac:spMk id="52" creationId="{8D2A0DB3-EF43-4032-9B27-954E12CCB688}"/>
          </ac:spMkLst>
        </pc:spChg>
        <pc:spChg chg="add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54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56" creationId="{EB614023-3F38-44EB-8ABB-B52E5B9E222A}"/>
          </ac:spMkLst>
        </pc:spChg>
        <pc:spChg chg="add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57" creationId="{8C5F9310-ED3E-45B9-9D97-AC0F2C89009B}"/>
          </ac:spMkLst>
        </pc:spChg>
        <pc:spChg chg="add">
          <ac:chgData name="Wan Zulkarnain" userId="385bed4f-d905-4444-bff5-479ace0e0b75" providerId="ADAL" clId="{C47EE4B5-96EB-0545-86C5-3FC14C04B06A}" dt="2023-12-05T05:09:52.061" v="801" actId="26606"/>
          <ac:spMkLst>
            <pc:docMk/>
            <pc:sldMk cId="3701685121" sldId="263"/>
            <ac:spMk id="58" creationId="{8D2A0DB3-EF43-4032-9B27-954E12CCB688}"/>
          </ac:spMkLst>
        </pc:spChg>
        <pc:picChg chg="add mod">
          <ac:chgData name="Wan Zulkarnain" userId="385bed4f-d905-4444-bff5-479ace0e0b75" providerId="ADAL" clId="{C47EE4B5-96EB-0545-86C5-3FC14C04B06A}" dt="2023-12-05T05:09:52.053" v="800" actId="26606"/>
          <ac:picMkLst>
            <pc:docMk/>
            <pc:sldMk cId="3701685121" sldId="263"/>
            <ac:picMk id="5" creationId="{F443F7E8-9A33-2718-CDE9-83A024C5DE83}"/>
          </ac:picMkLst>
        </pc:picChg>
        <pc:picChg chg="add del">
          <ac:chgData name="Wan Zulkarnain" userId="385bed4f-d905-4444-bff5-479ace0e0b75" providerId="ADAL" clId="{C47EE4B5-96EB-0545-86C5-3FC14C04B06A}" dt="2023-12-05T05:09:52.061" v="801" actId="26606"/>
          <ac:picMkLst>
            <pc:docMk/>
            <pc:sldMk cId="3701685121" sldId="263"/>
            <ac:picMk id="27" creationId="{1CB7E8AE-A3AC-4BB7-A5C6-F00EC697B265}"/>
          </ac:picMkLst>
        </pc:picChg>
        <pc:picChg chg="add del">
          <ac:chgData name="Wan Zulkarnain" userId="385bed4f-d905-4444-bff5-479ace0e0b75" providerId="ADAL" clId="{C47EE4B5-96EB-0545-86C5-3FC14C04B06A}" dt="2023-12-05T05:09:50.484" v="798" actId="26606"/>
          <ac:picMkLst>
            <pc:docMk/>
            <pc:sldMk cId="3701685121" sldId="263"/>
            <ac:picMk id="40" creationId="{1CB7E8AE-A3AC-4BB7-A5C6-F00EC697B265}"/>
          </ac:picMkLst>
        </pc:picChg>
        <pc:picChg chg="add del">
          <ac:chgData name="Wan Zulkarnain" userId="385bed4f-d905-4444-bff5-479ace0e0b75" providerId="ADAL" clId="{C47EE4B5-96EB-0545-86C5-3FC14C04B06A}" dt="2023-12-05T05:09:52.053" v="800" actId="26606"/>
          <ac:picMkLst>
            <pc:docMk/>
            <pc:sldMk cId="3701685121" sldId="263"/>
            <ac:picMk id="49" creationId="{1CB7E8AE-A3AC-4BB7-A5C6-F00EC697B265}"/>
          </ac:picMkLst>
        </pc:picChg>
        <pc:picChg chg="add">
          <ac:chgData name="Wan Zulkarnain" userId="385bed4f-d905-4444-bff5-479ace0e0b75" providerId="ADAL" clId="{C47EE4B5-96EB-0545-86C5-3FC14C04B06A}" dt="2023-12-05T05:09:52.061" v="801" actId="26606"/>
          <ac:picMkLst>
            <pc:docMk/>
            <pc:sldMk cId="3701685121" sldId="263"/>
            <ac:picMk id="55" creationId="{1CB7E8AE-A3AC-4BB7-A5C6-F00EC697B265}"/>
          </ac:picMkLst>
        </pc:picChg>
      </pc:sldChg>
      <pc:sldChg chg="addSp delSp modSp new del mod setBg">
        <pc:chgData name="Wan Zulkarnain" userId="385bed4f-d905-4444-bff5-479ace0e0b75" providerId="ADAL" clId="{C47EE4B5-96EB-0545-86C5-3FC14C04B06A}" dt="2023-12-05T05:22:30.240" v="973" actId="2696"/>
        <pc:sldMkLst>
          <pc:docMk/>
          <pc:sldMk cId="3399293453" sldId="264"/>
        </pc:sldMkLst>
        <pc:spChg chg="mod ord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2" creationId="{020A8ECA-CD42-9CD6-1997-4E105D0E73C9}"/>
          </ac:spMkLst>
        </pc:spChg>
        <pc:spChg chg="del mod">
          <ac:chgData name="Wan Zulkarnain" userId="385bed4f-d905-4444-bff5-479ace0e0b75" providerId="ADAL" clId="{C47EE4B5-96EB-0545-86C5-3FC14C04B06A}" dt="2023-12-05T05:09:21.589" v="780"/>
          <ac:spMkLst>
            <pc:docMk/>
            <pc:sldMk cId="3399293453" sldId="264"/>
            <ac:spMk id="3" creationId="{472B8A60-7F6E-CE6E-3CA3-DE86ADA55FBA}"/>
          </ac:spMkLst>
        </pc:spChg>
        <pc:spChg chg="add del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10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14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16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18" creationId="{8D2A0DB3-EF43-4032-9B27-954E12CCB688}"/>
          </ac:spMkLst>
        </pc:spChg>
        <pc:spChg chg="add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23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27" creationId="{E2748806-3AF5-4078-830A-C1F26BF1B200}"/>
          </ac:spMkLst>
        </pc:spChg>
        <pc:spChg chg="add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29" creationId="{BF991FCB-5132-414C-B377-526F56121B69}"/>
          </ac:spMkLst>
        </pc:spChg>
        <pc:spChg chg="add">
          <ac:chgData name="Wan Zulkarnain" userId="385bed4f-d905-4444-bff5-479ace0e0b75" providerId="ADAL" clId="{C47EE4B5-96EB-0545-86C5-3FC14C04B06A}" dt="2023-12-05T05:10:25.019" v="825" actId="26606"/>
          <ac:spMkLst>
            <pc:docMk/>
            <pc:sldMk cId="3399293453" sldId="264"/>
            <ac:spMk id="31" creationId="{F23DAFF7-4C98-4E0E-8986-198D54B6C1F0}"/>
          </ac:spMkLst>
        </pc:spChg>
        <pc:picChg chg="add mod">
          <ac:chgData name="Wan Zulkarnain" userId="385bed4f-d905-4444-bff5-479ace0e0b75" providerId="ADAL" clId="{C47EE4B5-96EB-0545-86C5-3FC14C04B06A}" dt="2023-12-05T05:10:25.019" v="825" actId="26606"/>
          <ac:picMkLst>
            <pc:docMk/>
            <pc:sldMk cId="3399293453" sldId="264"/>
            <ac:picMk id="5" creationId="{0A0A8BF5-37EA-97A1-DEAF-20F001FF1190}"/>
          </ac:picMkLst>
        </pc:picChg>
        <pc:picChg chg="add del">
          <ac:chgData name="Wan Zulkarnain" userId="385bed4f-d905-4444-bff5-479ace0e0b75" providerId="ADAL" clId="{C47EE4B5-96EB-0545-86C5-3FC14C04B06A}" dt="2023-12-05T05:10:25.019" v="825" actId="26606"/>
          <ac:picMkLst>
            <pc:docMk/>
            <pc:sldMk cId="3399293453" sldId="264"/>
            <ac:picMk id="12" creationId="{1CB7E8AE-A3AC-4BB7-A5C6-F00EC697B265}"/>
          </ac:picMkLst>
        </pc:picChg>
        <pc:picChg chg="add">
          <ac:chgData name="Wan Zulkarnain" userId="385bed4f-d905-4444-bff5-479ace0e0b75" providerId="ADAL" clId="{C47EE4B5-96EB-0545-86C5-3FC14C04B06A}" dt="2023-12-05T05:10:25.019" v="825" actId="26606"/>
          <ac:picMkLst>
            <pc:docMk/>
            <pc:sldMk cId="3399293453" sldId="264"/>
            <ac:picMk id="25" creationId="{1CB7E8AE-A3AC-4BB7-A5C6-F00EC697B265}"/>
          </ac:picMkLst>
        </pc:picChg>
      </pc:sldChg>
      <pc:sldChg chg="addSp delSp modSp new mod setBg modAnim">
        <pc:chgData name="Wan Zulkarnain" userId="385bed4f-d905-4444-bff5-479ace0e0b75" providerId="ADAL" clId="{C47EE4B5-96EB-0545-86C5-3FC14C04B06A}" dt="2023-12-05T05:18:24.972" v="911" actId="27614"/>
        <pc:sldMkLst>
          <pc:docMk/>
          <pc:sldMk cId="1631025559" sldId="265"/>
        </pc:sldMkLst>
        <pc:spChg chg="mod">
          <ac:chgData name="Wan Zulkarnain" userId="385bed4f-d905-4444-bff5-479ace0e0b75" providerId="ADAL" clId="{C47EE4B5-96EB-0545-86C5-3FC14C04B06A}" dt="2023-12-05T05:18:18.470" v="910" actId="26606"/>
          <ac:spMkLst>
            <pc:docMk/>
            <pc:sldMk cId="1631025559" sldId="265"/>
            <ac:spMk id="2" creationId="{96D68671-0977-6081-7603-772FDCD8E285}"/>
          </ac:spMkLst>
        </pc:spChg>
        <pc:spChg chg="del">
          <ac:chgData name="Wan Zulkarnain" userId="385bed4f-d905-4444-bff5-479ace0e0b75" providerId="ADAL" clId="{C47EE4B5-96EB-0545-86C5-3FC14C04B06A}" dt="2023-12-05T05:18:00.244" v="907"/>
          <ac:spMkLst>
            <pc:docMk/>
            <pc:sldMk cId="1631025559" sldId="265"/>
            <ac:spMk id="3" creationId="{25396AB7-A0CC-04D6-B71C-C05BF367012D}"/>
          </ac:spMkLst>
        </pc:spChg>
        <pc:spChg chg="add del">
          <ac:chgData name="Wan Zulkarnain" userId="385bed4f-d905-4444-bff5-479ace0e0b75" providerId="ADAL" clId="{C47EE4B5-96EB-0545-86C5-3FC14C04B06A}" dt="2023-12-05T05:18:18.450" v="909" actId="26606"/>
          <ac:spMkLst>
            <pc:docMk/>
            <pc:sldMk cId="1631025559" sldId="265"/>
            <ac:spMk id="9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18:18.450" v="909" actId="26606"/>
          <ac:spMkLst>
            <pc:docMk/>
            <pc:sldMk cId="1631025559" sldId="265"/>
            <ac:spMk id="13" creationId="{F1174801-1395-44C5-9B00-CCAC45C056E7}"/>
          </ac:spMkLst>
        </pc:spChg>
        <pc:spChg chg="add del">
          <ac:chgData name="Wan Zulkarnain" userId="385bed4f-d905-4444-bff5-479ace0e0b75" providerId="ADAL" clId="{C47EE4B5-96EB-0545-86C5-3FC14C04B06A}" dt="2023-12-05T05:18:18.450" v="909" actId="26606"/>
          <ac:spMkLst>
            <pc:docMk/>
            <pc:sldMk cId="1631025559" sldId="265"/>
            <ac:spMk id="15" creationId="{8BADB362-9771-4A3C-B9E5-6777F34C5041}"/>
          </ac:spMkLst>
        </pc:spChg>
        <pc:spChg chg="add del">
          <ac:chgData name="Wan Zulkarnain" userId="385bed4f-d905-4444-bff5-479ace0e0b75" providerId="ADAL" clId="{C47EE4B5-96EB-0545-86C5-3FC14C04B06A}" dt="2023-12-05T05:18:18.450" v="909" actId="26606"/>
          <ac:spMkLst>
            <pc:docMk/>
            <pc:sldMk cId="1631025559" sldId="265"/>
            <ac:spMk id="17" creationId="{EE0EF321-8351-49AB-BA30-A90615C80EEA}"/>
          </ac:spMkLst>
        </pc:spChg>
        <pc:spChg chg="add del">
          <ac:chgData name="Wan Zulkarnain" userId="385bed4f-d905-4444-bff5-479ace0e0b75" providerId="ADAL" clId="{C47EE4B5-96EB-0545-86C5-3FC14C04B06A}" dt="2023-12-05T05:18:18.450" v="909" actId="26606"/>
          <ac:spMkLst>
            <pc:docMk/>
            <pc:sldMk cId="1631025559" sldId="265"/>
            <ac:spMk id="19" creationId="{7F729D3C-986A-4A27-A9FF-0A07A0959FEA}"/>
          </ac:spMkLst>
        </pc:spChg>
        <pc:spChg chg="add">
          <ac:chgData name="Wan Zulkarnain" userId="385bed4f-d905-4444-bff5-479ace0e0b75" providerId="ADAL" clId="{C47EE4B5-96EB-0545-86C5-3FC14C04B06A}" dt="2023-12-05T05:18:18.470" v="910" actId="26606"/>
          <ac:spMkLst>
            <pc:docMk/>
            <pc:sldMk cId="1631025559" sldId="265"/>
            <ac:spMk id="21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18:18.470" v="910" actId="26606"/>
          <ac:spMkLst>
            <pc:docMk/>
            <pc:sldMk cId="1631025559" sldId="265"/>
            <ac:spMk id="23" creationId="{F1174801-1395-44C5-9B00-CCAC45C056E7}"/>
          </ac:spMkLst>
        </pc:spChg>
        <pc:spChg chg="add">
          <ac:chgData name="Wan Zulkarnain" userId="385bed4f-d905-4444-bff5-479ace0e0b75" providerId="ADAL" clId="{C47EE4B5-96EB-0545-86C5-3FC14C04B06A}" dt="2023-12-05T05:18:18.470" v="910" actId="26606"/>
          <ac:spMkLst>
            <pc:docMk/>
            <pc:sldMk cId="1631025559" sldId="265"/>
            <ac:spMk id="24" creationId="{8DBEE602-02D2-420A-AFC1-438A1699A5E5}"/>
          </ac:spMkLst>
        </pc:spChg>
        <pc:spChg chg="add">
          <ac:chgData name="Wan Zulkarnain" userId="385bed4f-d905-4444-bff5-479ace0e0b75" providerId="ADAL" clId="{C47EE4B5-96EB-0545-86C5-3FC14C04B06A}" dt="2023-12-05T05:18:18.470" v="910" actId="26606"/>
          <ac:spMkLst>
            <pc:docMk/>
            <pc:sldMk cId="1631025559" sldId="265"/>
            <ac:spMk id="25" creationId="{B3FAB79E-1E1B-4287-B4EA-26E497404C89}"/>
          </ac:spMkLst>
        </pc:spChg>
        <pc:spChg chg="add">
          <ac:chgData name="Wan Zulkarnain" userId="385bed4f-d905-4444-bff5-479ace0e0b75" providerId="ADAL" clId="{C47EE4B5-96EB-0545-86C5-3FC14C04B06A}" dt="2023-12-05T05:18:18.470" v="910" actId="26606"/>
          <ac:spMkLst>
            <pc:docMk/>
            <pc:sldMk cId="1631025559" sldId="265"/>
            <ac:spMk id="26" creationId="{A22256D1-A993-4D2E-943C-2E87F8BFC629}"/>
          </ac:spMkLst>
        </pc:spChg>
        <pc:picChg chg="add mod">
          <ac:chgData name="Wan Zulkarnain" userId="385bed4f-d905-4444-bff5-479ace0e0b75" providerId="ADAL" clId="{C47EE4B5-96EB-0545-86C5-3FC14C04B06A}" dt="2023-12-05T05:18:24.972" v="911" actId="27614"/>
          <ac:picMkLst>
            <pc:docMk/>
            <pc:sldMk cId="1631025559" sldId="265"/>
            <ac:picMk id="4" creationId="{0FD4FBAE-20B6-0E1A-192E-A155D9AFD2EA}"/>
          </ac:picMkLst>
        </pc:picChg>
        <pc:picChg chg="add del">
          <ac:chgData name="Wan Zulkarnain" userId="385bed4f-d905-4444-bff5-479ace0e0b75" providerId="ADAL" clId="{C47EE4B5-96EB-0545-86C5-3FC14C04B06A}" dt="2023-12-05T05:18:18.450" v="909" actId="26606"/>
          <ac:picMkLst>
            <pc:docMk/>
            <pc:sldMk cId="1631025559" sldId="265"/>
            <ac:picMk id="11" creationId="{1CB7E8AE-A3AC-4BB7-A5C6-F00EC697B265}"/>
          </ac:picMkLst>
        </pc:picChg>
        <pc:picChg chg="add">
          <ac:chgData name="Wan Zulkarnain" userId="385bed4f-d905-4444-bff5-479ace0e0b75" providerId="ADAL" clId="{C47EE4B5-96EB-0545-86C5-3FC14C04B06A}" dt="2023-12-05T05:18:18.470" v="910" actId="26606"/>
          <ac:picMkLst>
            <pc:docMk/>
            <pc:sldMk cId="1631025559" sldId="265"/>
            <ac:picMk id="22" creationId="{1CB7E8AE-A3AC-4BB7-A5C6-F00EC697B265}"/>
          </ac:picMkLst>
        </pc:picChg>
      </pc:sldChg>
      <pc:sldChg chg="addSp delSp modSp new mod setBg">
        <pc:chgData name="Wan Zulkarnain" userId="385bed4f-d905-4444-bff5-479ace0e0b75" providerId="ADAL" clId="{C47EE4B5-96EB-0545-86C5-3FC14C04B06A}" dt="2023-12-05T05:11:58.224" v="905" actId="26606"/>
        <pc:sldMkLst>
          <pc:docMk/>
          <pc:sldMk cId="1935992606" sldId="266"/>
        </pc:sldMkLst>
        <pc:spChg chg="mod ord">
          <ac:chgData name="Wan Zulkarnain" userId="385bed4f-d905-4444-bff5-479ace0e0b75" providerId="ADAL" clId="{C47EE4B5-96EB-0545-86C5-3FC14C04B06A}" dt="2023-12-05T05:11:58.224" v="905" actId="26606"/>
          <ac:spMkLst>
            <pc:docMk/>
            <pc:sldMk cId="1935992606" sldId="266"/>
            <ac:spMk id="2" creationId="{8DE78772-5A92-F4A0-DD2F-3B11F7FFA76A}"/>
          </ac:spMkLst>
        </pc:spChg>
        <pc:spChg chg="del">
          <ac:chgData name="Wan Zulkarnain" userId="385bed4f-d905-4444-bff5-479ace0e0b75" providerId="ADAL" clId="{C47EE4B5-96EB-0545-86C5-3FC14C04B06A}" dt="2023-12-05T05:11:46.119" v="902"/>
          <ac:spMkLst>
            <pc:docMk/>
            <pc:sldMk cId="1935992606" sldId="266"/>
            <ac:spMk id="3" creationId="{94C6BA52-8E40-DD4C-5FE7-07070ECBC086}"/>
          </ac:spMkLst>
        </pc:spChg>
        <pc:spChg chg="add">
          <ac:chgData name="Wan Zulkarnain" userId="385bed4f-d905-4444-bff5-479ace0e0b75" providerId="ADAL" clId="{C47EE4B5-96EB-0545-86C5-3FC14C04B06A}" dt="2023-12-05T05:11:58.224" v="905" actId="26606"/>
          <ac:spMkLst>
            <pc:docMk/>
            <pc:sldMk cId="1935992606" sldId="266"/>
            <ac:spMk id="10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11:58.224" v="905" actId="26606"/>
          <ac:spMkLst>
            <pc:docMk/>
            <pc:sldMk cId="1935992606" sldId="266"/>
            <ac:spMk id="14" creationId="{EB614023-3F38-44EB-8ABB-B52E5B9E222A}"/>
          </ac:spMkLst>
        </pc:spChg>
        <pc:spChg chg="add">
          <ac:chgData name="Wan Zulkarnain" userId="385bed4f-d905-4444-bff5-479ace0e0b75" providerId="ADAL" clId="{C47EE4B5-96EB-0545-86C5-3FC14C04B06A}" dt="2023-12-05T05:11:58.224" v="905" actId="26606"/>
          <ac:spMkLst>
            <pc:docMk/>
            <pc:sldMk cId="1935992606" sldId="266"/>
            <ac:spMk id="16" creationId="{8C5F9310-ED3E-45B9-9D97-AC0F2C89009B}"/>
          </ac:spMkLst>
        </pc:spChg>
        <pc:spChg chg="add">
          <ac:chgData name="Wan Zulkarnain" userId="385bed4f-d905-4444-bff5-479ace0e0b75" providerId="ADAL" clId="{C47EE4B5-96EB-0545-86C5-3FC14C04B06A}" dt="2023-12-05T05:11:58.224" v="905" actId="26606"/>
          <ac:spMkLst>
            <pc:docMk/>
            <pc:sldMk cId="1935992606" sldId="266"/>
            <ac:spMk id="18" creationId="{8D2A0DB3-EF43-4032-9B27-954E12CCB688}"/>
          </ac:spMkLst>
        </pc:spChg>
        <pc:picChg chg="add mod">
          <ac:chgData name="Wan Zulkarnain" userId="385bed4f-d905-4444-bff5-479ace0e0b75" providerId="ADAL" clId="{C47EE4B5-96EB-0545-86C5-3FC14C04B06A}" dt="2023-12-05T05:11:58.224" v="905" actId="26606"/>
          <ac:picMkLst>
            <pc:docMk/>
            <pc:sldMk cId="1935992606" sldId="266"/>
            <ac:picMk id="5" creationId="{5DFC2CE6-6E84-FE3F-09A9-4C0068C67F6A}"/>
          </ac:picMkLst>
        </pc:picChg>
        <pc:picChg chg="add">
          <ac:chgData name="Wan Zulkarnain" userId="385bed4f-d905-4444-bff5-479ace0e0b75" providerId="ADAL" clId="{C47EE4B5-96EB-0545-86C5-3FC14C04B06A}" dt="2023-12-05T05:11:58.224" v="905" actId="26606"/>
          <ac:picMkLst>
            <pc:docMk/>
            <pc:sldMk cId="1935992606" sldId="266"/>
            <ac:picMk id="12" creationId="{1CB7E8AE-A3AC-4BB7-A5C6-F00EC697B265}"/>
          </ac:picMkLst>
        </pc:picChg>
      </pc:sldChg>
      <pc:sldChg chg="addSp delSp modSp new mod setBg">
        <pc:chgData name="Wan Zulkarnain" userId="385bed4f-d905-4444-bff5-479ace0e0b75" providerId="ADAL" clId="{C47EE4B5-96EB-0545-86C5-3FC14C04B06A}" dt="2023-12-05T05:19:07.795" v="940" actId="26606"/>
        <pc:sldMkLst>
          <pc:docMk/>
          <pc:sldMk cId="1353636816" sldId="267"/>
        </pc:sldMkLst>
        <pc:spChg chg="mod ord">
          <ac:chgData name="Wan Zulkarnain" userId="385bed4f-d905-4444-bff5-479ace0e0b75" providerId="ADAL" clId="{C47EE4B5-96EB-0545-86C5-3FC14C04B06A}" dt="2023-12-05T05:19:07.795" v="940" actId="26606"/>
          <ac:spMkLst>
            <pc:docMk/>
            <pc:sldMk cId="1353636816" sldId="267"/>
            <ac:spMk id="2" creationId="{536AE3C5-3B3B-B08F-72A3-7EBAF66FEEA5}"/>
          </ac:spMkLst>
        </pc:spChg>
        <pc:spChg chg="del">
          <ac:chgData name="Wan Zulkarnain" userId="385bed4f-d905-4444-bff5-479ace0e0b75" providerId="ADAL" clId="{C47EE4B5-96EB-0545-86C5-3FC14C04B06A}" dt="2023-12-05T05:18:48.629" v="937"/>
          <ac:spMkLst>
            <pc:docMk/>
            <pc:sldMk cId="1353636816" sldId="267"/>
            <ac:spMk id="3" creationId="{949D480C-9214-4F1E-3448-817A61CA154F}"/>
          </ac:spMkLst>
        </pc:spChg>
        <pc:spChg chg="add">
          <ac:chgData name="Wan Zulkarnain" userId="385bed4f-d905-4444-bff5-479ace0e0b75" providerId="ADAL" clId="{C47EE4B5-96EB-0545-86C5-3FC14C04B06A}" dt="2023-12-05T05:19:07.795" v="940" actId="26606"/>
          <ac:spMkLst>
            <pc:docMk/>
            <pc:sldMk cId="1353636816" sldId="267"/>
            <ac:spMk id="10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19:07.795" v="940" actId="26606"/>
          <ac:spMkLst>
            <pc:docMk/>
            <pc:sldMk cId="1353636816" sldId="267"/>
            <ac:spMk id="14" creationId="{EB614023-3F38-44EB-8ABB-B52E5B9E222A}"/>
          </ac:spMkLst>
        </pc:spChg>
        <pc:spChg chg="add">
          <ac:chgData name="Wan Zulkarnain" userId="385bed4f-d905-4444-bff5-479ace0e0b75" providerId="ADAL" clId="{C47EE4B5-96EB-0545-86C5-3FC14C04B06A}" dt="2023-12-05T05:19:07.795" v="940" actId="26606"/>
          <ac:spMkLst>
            <pc:docMk/>
            <pc:sldMk cId="1353636816" sldId="267"/>
            <ac:spMk id="16" creationId="{8C5F9310-ED3E-45B9-9D97-AC0F2C89009B}"/>
          </ac:spMkLst>
        </pc:spChg>
        <pc:spChg chg="add">
          <ac:chgData name="Wan Zulkarnain" userId="385bed4f-d905-4444-bff5-479ace0e0b75" providerId="ADAL" clId="{C47EE4B5-96EB-0545-86C5-3FC14C04B06A}" dt="2023-12-05T05:19:07.795" v="940" actId="26606"/>
          <ac:spMkLst>
            <pc:docMk/>
            <pc:sldMk cId="1353636816" sldId="267"/>
            <ac:spMk id="18" creationId="{8D2A0DB3-EF43-4032-9B27-954E12CCB688}"/>
          </ac:spMkLst>
        </pc:spChg>
        <pc:picChg chg="add mod">
          <ac:chgData name="Wan Zulkarnain" userId="385bed4f-d905-4444-bff5-479ace0e0b75" providerId="ADAL" clId="{C47EE4B5-96EB-0545-86C5-3FC14C04B06A}" dt="2023-12-05T05:19:07.795" v="940" actId="26606"/>
          <ac:picMkLst>
            <pc:docMk/>
            <pc:sldMk cId="1353636816" sldId="267"/>
            <ac:picMk id="5" creationId="{3AB97DD4-82DE-CBFC-E92A-D139A53DE47B}"/>
          </ac:picMkLst>
        </pc:picChg>
        <pc:picChg chg="add">
          <ac:chgData name="Wan Zulkarnain" userId="385bed4f-d905-4444-bff5-479ace0e0b75" providerId="ADAL" clId="{C47EE4B5-96EB-0545-86C5-3FC14C04B06A}" dt="2023-12-05T05:19:07.795" v="940" actId="26606"/>
          <ac:picMkLst>
            <pc:docMk/>
            <pc:sldMk cId="1353636816" sldId="267"/>
            <ac:picMk id="12" creationId="{1CB7E8AE-A3AC-4BB7-A5C6-F00EC697B265}"/>
          </ac:picMkLst>
        </pc:picChg>
      </pc:sldChg>
      <pc:sldChg chg="addSp delSp modSp new mod setBg">
        <pc:chgData name="Wan Zulkarnain" userId="385bed4f-d905-4444-bff5-479ace0e0b75" providerId="ADAL" clId="{C47EE4B5-96EB-0545-86C5-3FC14C04B06A}" dt="2023-12-05T05:28:27.962" v="1050" actId="14100"/>
        <pc:sldMkLst>
          <pc:docMk/>
          <pc:sldMk cId="3275091461" sldId="268"/>
        </pc:sldMkLst>
        <pc:spChg chg="mod ord">
          <ac:chgData name="Wan Zulkarnain" userId="385bed4f-d905-4444-bff5-479ace0e0b75" providerId="ADAL" clId="{C47EE4B5-96EB-0545-86C5-3FC14C04B06A}" dt="2023-12-05T05:21:46.614" v="969" actId="26606"/>
          <ac:spMkLst>
            <pc:docMk/>
            <pc:sldMk cId="3275091461" sldId="268"/>
            <ac:spMk id="2" creationId="{C4C8B2A1-94AB-3181-989B-4EFBC2B982F9}"/>
          </ac:spMkLst>
        </pc:spChg>
        <pc:spChg chg="del">
          <ac:chgData name="Wan Zulkarnain" userId="385bed4f-d905-4444-bff5-479ace0e0b75" providerId="ADAL" clId="{C47EE4B5-96EB-0545-86C5-3FC14C04B06A}" dt="2023-12-05T05:21:27.843" v="966"/>
          <ac:spMkLst>
            <pc:docMk/>
            <pc:sldMk cId="3275091461" sldId="268"/>
            <ac:spMk id="3" creationId="{AD4B4895-F7B3-42A1-9C24-BA4B4F73C738}"/>
          </ac:spMkLst>
        </pc:spChg>
        <pc:spChg chg="add mod">
          <ac:chgData name="Wan Zulkarnain" userId="385bed4f-d905-4444-bff5-479ace0e0b75" providerId="ADAL" clId="{C47EE4B5-96EB-0545-86C5-3FC14C04B06A}" dt="2023-12-05T05:28:23.971" v="1049" actId="1582"/>
          <ac:spMkLst>
            <pc:docMk/>
            <pc:sldMk cId="3275091461" sldId="268"/>
            <ac:spMk id="8" creationId="{8A6AA730-FA69-C897-9EE1-84DD6890BF78}"/>
          </ac:spMkLst>
        </pc:spChg>
        <pc:spChg chg="add">
          <ac:chgData name="Wan Zulkarnain" userId="385bed4f-d905-4444-bff5-479ace0e0b75" providerId="ADAL" clId="{C47EE4B5-96EB-0545-86C5-3FC14C04B06A}" dt="2023-12-05T05:21:46.614" v="969" actId="26606"/>
          <ac:spMkLst>
            <pc:docMk/>
            <pc:sldMk cId="3275091461" sldId="268"/>
            <ac:spMk id="10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21:46.614" v="969" actId="26606"/>
          <ac:spMkLst>
            <pc:docMk/>
            <pc:sldMk cId="3275091461" sldId="268"/>
            <ac:spMk id="14" creationId="{EB614023-3F38-44EB-8ABB-B52E5B9E222A}"/>
          </ac:spMkLst>
        </pc:spChg>
        <pc:spChg chg="add">
          <ac:chgData name="Wan Zulkarnain" userId="385bed4f-d905-4444-bff5-479ace0e0b75" providerId="ADAL" clId="{C47EE4B5-96EB-0545-86C5-3FC14C04B06A}" dt="2023-12-05T05:21:46.614" v="969" actId="26606"/>
          <ac:spMkLst>
            <pc:docMk/>
            <pc:sldMk cId="3275091461" sldId="268"/>
            <ac:spMk id="16" creationId="{8C5F9310-ED3E-45B9-9D97-AC0F2C89009B}"/>
          </ac:spMkLst>
        </pc:spChg>
        <pc:spChg chg="add">
          <ac:chgData name="Wan Zulkarnain" userId="385bed4f-d905-4444-bff5-479ace0e0b75" providerId="ADAL" clId="{C47EE4B5-96EB-0545-86C5-3FC14C04B06A}" dt="2023-12-05T05:21:46.614" v="969" actId="26606"/>
          <ac:spMkLst>
            <pc:docMk/>
            <pc:sldMk cId="3275091461" sldId="268"/>
            <ac:spMk id="18" creationId="{8D2A0DB3-EF43-4032-9B27-954E12CCB688}"/>
          </ac:spMkLst>
        </pc:spChg>
        <pc:picChg chg="add mod">
          <ac:chgData name="Wan Zulkarnain" userId="385bed4f-d905-4444-bff5-479ace0e0b75" providerId="ADAL" clId="{C47EE4B5-96EB-0545-86C5-3FC14C04B06A}" dt="2023-12-05T05:23:35.995" v="992" actId="1076"/>
          <ac:picMkLst>
            <pc:docMk/>
            <pc:sldMk cId="3275091461" sldId="268"/>
            <ac:picMk id="5" creationId="{4CC9F411-4B6F-90A9-94A9-49DDA5F2C00F}"/>
          </ac:picMkLst>
        </pc:picChg>
        <pc:picChg chg="add">
          <ac:chgData name="Wan Zulkarnain" userId="385bed4f-d905-4444-bff5-479ace0e0b75" providerId="ADAL" clId="{C47EE4B5-96EB-0545-86C5-3FC14C04B06A}" dt="2023-12-05T05:21:46.614" v="969" actId="26606"/>
          <ac:picMkLst>
            <pc:docMk/>
            <pc:sldMk cId="3275091461" sldId="268"/>
            <ac:picMk id="12" creationId="{1CB7E8AE-A3AC-4BB7-A5C6-F00EC697B265}"/>
          </ac:picMkLst>
        </pc:picChg>
        <pc:cxnChg chg="add mod">
          <ac:chgData name="Wan Zulkarnain" userId="385bed4f-d905-4444-bff5-479ace0e0b75" providerId="ADAL" clId="{C47EE4B5-96EB-0545-86C5-3FC14C04B06A}" dt="2023-12-05T05:28:27.962" v="1050" actId="14100"/>
          <ac:cxnSpMkLst>
            <pc:docMk/>
            <pc:sldMk cId="3275091461" sldId="268"/>
            <ac:cxnSpMk id="7" creationId="{D5B8E9B0-9B5C-9192-4C54-F4D7A8E508FC}"/>
          </ac:cxnSpMkLst>
        </pc:cxnChg>
      </pc:sldChg>
      <pc:sldChg chg="addSp delSp modSp new mod ord setBg modAnim">
        <pc:chgData name="Wan Zulkarnain" userId="385bed4f-d905-4444-bff5-479ace0e0b75" providerId="ADAL" clId="{C47EE4B5-96EB-0545-86C5-3FC14C04B06A}" dt="2023-12-05T05:27:37.004" v="1021" actId="27614"/>
        <pc:sldMkLst>
          <pc:docMk/>
          <pc:sldMk cId="1167498807" sldId="269"/>
        </pc:sldMkLst>
        <pc:spChg chg="mod">
          <ac:chgData name="Wan Zulkarnain" userId="385bed4f-d905-4444-bff5-479ace0e0b75" providerId="ADAL" clId="{C47EE4B5-96EB-0545-86C5-3FC14C04B06A}" dt="2023-12-05T05:27:32.365" v="1019" actId="26606"/>
          <ac:spMkLst>
            <pc:docMk/>
            <pc:sldMk cId="1167498807" sldId="269"/>
            <ac:spMk id="2" creationId="{CDE0C834-7482-FF3E-17F7-D6BADB5E38D6}"/>
          </ac:spMkLst>
        </pc:spChg>
        <pc:spChg chg="del">
          <ac:chgData name="Wan Zulkarnain" userId="385bed4f-d905-4444-bff5-479ace0e0b75" providerId="ADAL" clId="{C47EE4B5-96EB-0545-86C5-3FC14C04B06A}" dt="2023-12-05T05:26:58.130" v="1018"/>
          <ac:spMkLst>
            <pc:docMk/>
            <pc:sldMk cId="1167498807" sldId="269"/>
            <ac:spMk id="3" creationId="{B99C1963-7C90-E775-5F5E-8AD0D9FEF5FE}"/>
          </ac:spMkLst>
        </pc:spChg>
        <pc:spChg chg="add">
          <ac:chgData name="Wan Zulkarnain" userId="385bed4f-d905-4444-bff5-479ace0e0b75" providerId="ADAL" clId="{C47EE4B5-96EB-0545-86C5-3FC14C04B06A}" dt="2023-12-05T05:27:32.365" v="1019" actId="26606"/>
          <ac:spMkLst>
            <pc:docMk/>
            <pc:sldMk cId="1167498807" sldId="269"/>
            <ac:spMk id="9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5:27:32.365" v="1019" actId="26606"/>
          <ac:spMkLst>
            <pc:docMk/>
            <pc:sldMk cId="1167498807" sldId="269"/>
            <ac:spMk id="13" creationId="{F1174801-1395-44C5-9B00-CCAC45C056E7}"/>
          </ac:spMkLst>
        </pc:spChg>
        <pc:spChg chg="add">
          <ac:chgData name="Wan Zulkarnain" userId="385bed4f-d905-4444-bff5-479ace0e0b75" providerId="ADAL" clId="{C47EE4B5-96EB-0545-86C5-3FC14C04B06A}" dt="2023-12-05T05:27:32.365" v="1019" actId="26606"/>
          <ac:spMkLst>
            <pc:docMk/>
            <pc:sldMk cId="1167498807" sldId="269"/>
            <ac:spMk id="15" creationId="{8DBEE602-02D2-420A-AFC1-438A1699A5E5}"/>
          </ac:spMkLst>
        </pc:spChg>
        <pc:spChg chg="add">
          <ac:chgData name="Wan Zulkarnain" userId="385bed4f-d905-4444-bff5-479ace0e0b75" providerId="ADAL" clId="{C47EE4B5-96EB-0545-86C5-3FC14C04B06A}" dt="2023-12-05T05:27:32.365" v="1019" actId="26606"/>
          <ac:spMkLst>
            <pc:docMk/>
            <pc:sldMk cId="1167498807" sldId="269"/>
            <ac:spMk id="17" creationId="{B3FAB79E-1E1B-4287-B4EA-26E497404C89}"/>
          </ac:spMkLst>
        </pc:spChg>
        <pc:spChg chg="add">
          <ac:chgData name="Wan Zulkarnain" userId="385bed4f-d905-4444-bff5-479ace0e0b75" providerId="ADAL" clId="{C47EE4B5-96EB-0545-86C5-3FC14C04B06A}" dt="2023-12-05T05:27:32.365" v="1019" actId="26606"/>
          <ac:spMkLst>
            <pc:docMk/>
            <pc:sldMk cId="1167498807" sldId="269"/>
            <ac:spMk id="19" creationId="{A22256D1-A993-4D2E-943C-2E87F8BFC629}"/>
          </ac:spMkLst>
        </pc:spChg>
        <pc:picChg chg="add mod">
          <ac:chgData name="Wan Zulkarnain" userId="385bed4f-d905-4444-bff5-479ace0e0b75" providerId="ADAL" clId="{C47EE4B5-96EB-0545-86C5-3FC14C04B06A}" dt="2023-12-05T05:27:37.004" v="1021" actId="27614"/>
          <ac:picMkLst>
            <pc:docMk/>
            <pc:sldMk cId="1167498807" sldId="269"/>
            <ac:picMk id="4" creationId="{C71DE14A-F411-C9D5-E473-4A364ACA52FF}"/>
          </ac:picMkLst>
        </pc:picChg>
        <pc:picChg chg="add">
          <ac:chgData name="Wan Zulkarnain" userId="385bed4f-d905-4444-bff5-479ace0e0b75" providerId="ADAL" clId="{C47EE4B5-96EB-0545-86C5-3FC14C04B06A}" dt="2023-12-05T05:27:32.365" v="1019" actId="26606"/>
          <ac:picMkLst>
            <pc:docMk/>
            <pc:sldMk cId="1167498807" sldId="269"/>
            <ac:picMk id="11" creationId="{1CB7E8AE-A3AC-4BB7-A5C6-F00EC697B265}"/>
          </ac:picMkLst>
        </pc:picChg>
      </pc:sldChg>
      <pc:sldChg chg="addSp delSp modSp new mod">
        <pc:chgData name="Wan Zulkarnain" userId="385bed4f-d905-4444-bff5-479ace0e0b75" providerId="ADAL" clId="{C47EE4B5-96EB-0545-86C5-3FC14C04B06A}" dt="2023-12-05T05:43:57.456" v="1347" actId="20577"/>
        <pc:sldMkLst>
          <pc:docMk/>
          <pc:sldMk cId="2728700524" sldId="270"/>
        </pc:sldMkLst>
        <pc:spChg chg="mod">
          <ac:chgData name="Wan Zulkarnain" userId="385bed4f-d905-4444-bff5-479ace0e0b75" providerId="ADAL" clId="{C47EE4B5-96EB-0545-86C5-3FC14C04B06A}" dt="2023-12-05T05:29:12.855" v="1061" actId="20577"/>
          <ac:spMkLst>
            <pc:docMk/>
            <pc:sldMk cId="2728700524" sldId="270"/>
            <ac:spMk id="2" creationId="{FCEB40C6-EEC2-475C-BF7D-170A2E58F1BD}"/>
          </ac:spMkLst>
        </pc:spChg>
        <pc:spChg chg="del mod">
          <ac:chgData name="Wan Zulkarnain" userId="385bed4f-d905-4444-bff5-479ace0e0b75" providerId="ADAL" clId="{C47EE4B5-96EB-0545-86C5-3FC14C04B06A}" dt="2023-12-05T05:43:47.144" v="1343" actId="26606"/>
          <ac:spMkLst>
            <pc:docMk/>
            <pc:sldMk cId="2728700524" sldId="270"/>
            <ac:spMk id="3" creationId="{8E1C9F36-E10C-19C7-9E3D-EE3DE6922910}"/>
          </ac:spMkLst>
        </pc:spChg>
        <pc:graphicFrameChg chg="add mod">
          <ac:chgData name="Wan Zulkarnain" userId="385bed4f-d905-4444-bff5-479ace0e0b75" providerId="ADAL" clId="{C47EE4B5-96EB-0545-86C5-3FC14C04B06A}" dt="2023-12-05T05:43:57.456" v="1347" actId="20577"/>
          <ac:graphicFrameMkLst>
            <pc:docMk/>
            <pc:sldMk cId="2728700524" sldId="270"/>
            <ac:graphicFrameMk id="5" creationId="{E59860B2-EB43-B088-07B1-4A7E1363A548}"/>
          </ac:graphicFrameMkLst>
        </pc:graphicFrameChg>
      </pc:sldChg>
      <pc:sldChg chg="addSp delSp modSp new mod setBg">
        <pc:chgData name="Wan Zulkarnain" userId="385bed4f-d905-4444-bff5-479ace0e0b75" providerId="ADAL" clId="{C47EE4B5-96EB-0545-86C5-3FC14C04B06A}" dt="2023-12-05T05:47:34.706" v="1422" actId="207"/>
        <pc:sldMkLst>
          <pc:docMk/>
          <pc:sldMk cId="1554234501" sldId="271"/>
        </pc:sldMkLst>
        <pc:spChg chg="mod ord">
          <ac:chgData name="Wan Zulkarnain" userId="385bed4f-d905-4444-bff5-479ace0e0b75" providerId="ADAL" clId="{C47EE4B5-96EB-0545-86C5-3FC14C04B06A}" dt="2023-12-05T05:47:11.345" v="1419" actId="20577"/>
          <ac:spMkLst>
            <pc:docMk/>
            <pc:sldMk cId="1554234501" sldId="271"/>
            <ac:spMk id="2" creationId="{9B4D4110-D78E-7A1D-BB07-44A5639D648B}"/>
          </ac:spMkLst>
        </pc:spChg>
        <pc:spChg chg="del mod">
          <ac:chgData name="Wan Zulkarnain" userId="385bed4f-d905-4444-bff5-479ace0e0b75" providerId="ADAL" clId="{C47EE4B5-96EB-0545-86C5-3FC14C04B06A}" dt="2023-12-05T05:44:57.697" v="1377"/>
          <ac:spMkLst>
            <pc:docMk/>
            <pc:sldMk cId="1554234501" sldId="271"/>
            <ac:spMk id="3" creationId="{995E6CB9-A341-CB6F-6312-152A8A319926}"/>
          </ac:spMkLst>
        </pc:spChg>
        <pc:spChg chg="add mod">
          <ac:chgData name="Wan Zulkarnain" userId="385bed4f-d905-4444-bff5-479ace0e0b75" providerId="ADAL" clId="{C47EE4B5-96EB-0545-86C5-3FC14C04B06A}" dt="2023-12-05T05:47:34.706" v="1422" actId="207"/>
          <ac:spMkLst>
            <pc:docMk/>
            <pc:sldMk cId="1554234501" sldId="271"/>
            <ac:spMk id="6" creationId="{B967E53C-616A-B5F5-094D-67D1354BEC0D}"/>
          </ac:spMkLst>
        </pc:spChg>
        <pc:spChg chg="add del">
          <ac:chgData name="Wan Zulkarnain" userId="385bed4f-d905-4444-bff5-479ace0e0b75" providerId="ADAL" clId="{C47EE4B5-96EB-0545-86C5-3FC14C04B06A}" dt="2023-12-05T05:45:25.987" v="1385" actId="26606"/>
          <ac:spMkLst>
            <pc:docMk/>
            <pc:sldMk cId="1554234501" sldId="271"/>
            <ac:spMk id="9" creationId="{19A36659-67AE-57DF-B54C-8EDCA2B9F7F0}"/>
          </ac:spMkLst>
        </pc:spChg>
        <pc:spChg chg="add del">
          <ac:chgData name="Wan Zulkarnain" userId="385bed4f-d905-4444-bff5-479ace0e0b75" providerId="ADAL" clId="{C47EE4B5-96EB-0545-86C5-3FC14C04B06A}" dt="2023-12-05T05:45:20.574" v="1381" actId="26606"/>
          <ac:spMkLst>
            <pc:docMk/>
            <pc:sldMk cId="1554234501" sldId="271"/>
            <ac:spMk id="10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45:20.574" v="1381" actId="26606"/>
          <ac:spMkLst>
            <pc:docMk/>
            <pc:sldMk cId="1554234501" sldId="271"/>
            <ac:spMk id="14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5:45:20.574" v="1381" actId="26606"/>
          <ac:spMkLst>
            <pc:docMk/>
            <pc:sldMk cId="1554234501" sldId="271"/>
            <ac:spMk id="16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5:45:20.574" v="1381" actId="26606"/>
          <ac:spMkLst>
            <pc:docMk/>
            <pc:sldMk cId="1554234501" sldId="271"/>
            <ac:spMk id="18" creationId="{8D2A0DB3-EF43-4032-9B27-954E12CCB688}"/>
          </ac:spMkLst>
        </pc:spChg>
        <pc:spChg chg="add del">
          <ac:chgData name="Wan Zulkarnain" userId="385bed4f-d905-4444-bff5-479ace0e0b75" providerId="ADAL" clId="{C47EE4B5-96EB-0545-86C5-3FC14C04B06A}" dt="2023-12-05T05:45:22.625" v="1383" actId="26606"/>
          <ac:spMkLst>
            <pc:docMk/>
            <pc:sldMk cId="1554234501" sldId="271"/>
            <ac:spMk id="20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45:22.625" v="1383" actId="26606"/>
          <ac:spMkLst>
            <pc:docMk/>
            <pc:sldMk cId="1554234501" sldId="271"/>
            <ac:spMk id="22" creationId="{1E644DE9-8D09-43E2-BA69-F57482CFC93A}"/>
          </ac:spMkLst>
        </pc:spChg>
        <pc:spChg chg="add del">
          <ac:chgData name="Wan Zulkarnain" userId="385bed4f-d905-4444-bff5-479ace0e0b75" providerId="ADAL" clId="{C47EE4B5-96EB-0545-86C5-3FC14C04B06A}" dt="2023-12-05T05:45:22.625" v="1383" actId="26606"/>
          <ac:spMkLst>
            <pc:docMk/>
            <pc:sldMk cId="1554234501" sldId="271"/>
            <ac:spMk id="23" creationId="{6C23C919-B32E-40FF-B3D8-631316E84E3E}"/>
          </ac:spMkLst>
        </pc:spChg>
        <pc:spChg chg="add del">
          <ac:chgData name="Wan Zulkarnain" userId="385bed4f-d905-4444-bff5-479ace0e0b75" providerId="ADAL" clId="{C47EE4B5-96EB-0545-86C5-3FC14C04B06A}" dt="2023-12-05T05:45:22.625" v="1383" actId="26606"/>
          <ac:spMkLst>
            <pc:docMk/>
            <pc:sldMk cId="1554234501" sldId="271"/>
            <ac:spMk id="24" creationId="{61B17B84-F8A7-4053-9C9D-91E3CA7FFEFA}"/>
          </ac:spMkLst>
        </pc:spChg>
        <pc:spChg chg="add del">
          <ac:chgData name="Wan Zulkarnain" userId="385bed4f-d905-4444-bff5-479ace0e0b75" providerId="ADAL" clId="{C47EE4B5-96EB-0545-86C5-3FC14C04B06A}" dt="2023-12-05T05:45:25.987" v="1385" actId="26606"/>
          <ac:spMkLst>
            <pc:docMk/>
            <pc:sldMk cId="1554234501" sldId="271"/>
            <ac:spMk id="26" creationId="{4AB8125F-0FD8-48CD-9F43-73E5494EA774}"/>
          </ac:spMkLst>
        </pc:spChg>
        <pc:spChg chg="add del">
          <ac:chgData name="Wan Zulkarnain" userId="385bed4f-d905-4444-bff5-479ace0e0b75" providerId="ADAL" clId="{C47EE4B5-96EB-0545-86C5-3FC14C04B06A}" dt="2023-12-05T05:45:25.987" v="1385" actId="26606"/>
          <ac:spMkLst>
            <pc:docMk/>
            <pc:sldMk cId="1554234501" sldId="271"/>
            <ac:spMk id="27" creationId="{0019DD6C-5899-4C07-864B-EB0A7D104ACF}"/>
          </ac:spMkLst>
        </pc:spChg>
        <pc:spChg chg="add del">
          <ac:chgData name="Wan Zulkarnain" userId="385bed4f-d905-4444-bff5-479ace0e0b75" providerId="ADAL" clId="{C47EE4B5-96EB-0545-86C5-3FC14C04B06A}" dt="2023-12-05T05:45:25.987" v="1385" actId="26606"/>
          <ac:spMkLst>
            <pc:docMk/>
            <pc:sldMk cId="1554234501" sldId="271"/>
            <ac:spMk id="28" creationId="{EBDFFBC1-15BD-428E-B8AF-ECF5D1B76DEB}"/>
          </ac:spMkLst>
        </pc:spChg>
        <pc:spChg chg="add del">
          <ac:chgData name="Wan Zulkarnain" userId="385bed4f-d905-4444-bff5-479ace0e0b75" providerId="ADAL" clId="{C47EE4B5-96EB-0545-86C5-3FC14C04B06A}" dt="2023-12-05T05:45:25.987" v="1385" actId="26606"/>
          <ac:spMkLst>
            <pc:docMk/>
            <pc:sldMk cId="1554234501" sldId="271"/>
            <ac:spMk id="29" creationId="{EBFB3075-0323-4EB0-B1A5-776A0E709CEF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31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33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34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35" creationId="{8D2A0DB3-EF43-4032-9B27-954E12CCB688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40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44" creationId="{F1174801-1395-44C5-9B00-CCAC45C056E7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46" creationId="{8DBEE602-02D2-420A-AFC1-438A1699A5E5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48" creationId="{B3FAB79E-1E1B-4287-B4EA-26E497404C89}"/>
          </ac:spMkLst>
        </pc:spChg>
        <pc:spChg chg="add del">
          <ac:chgData name="Wan Zulkarnain" userId="385bed4f-d905-4444-bff5-479ace0e0b75" providerId="ADAL" clId="{C47EE4B5-96EB-0545-86C5-3FC14C04B06A}" dt="2023-12-05T05:47:08.140" v="1417" actId="26606"/>
          <ac:spMkLst>
            <pc:docMk/>
            <pc:sldMk cId="1554234501" sldId="271"/>
            <ac:spMk id="50" creationId="{A22256D1-A993-4D2E-943C-2E87F8BFC629}"/>
          </ac:spMkLst>
        </pc:spChg>
        <pc:picChg chg="add mod ord">
          <ac:chgData name="Wan Zulkarnain" userId="385bed4f-d905-4444-bff5-479ace0e0b75" providerId="ADAL" clId="{C47EE4B5-96EB-0545-86C5-3FC14C04B06A}" dt="2023-12-05T05:47:08.140" v="1417" actId="26606"/>
          <ac:picMkLst>
            <pc:docMk/>
            <pc:sldMk cId="1554234501" sldId="271"/>
            <ac:picMk id="5" creationId="{A5A1F7F4-0998-2769-819D-A3850D5B6F42}"/>
          </ac:picMkLst>
        </pc:picChg>
        <pc:picChg chg="add del">
          <ac:chgData name="Wan Zulkarnain" userId="385bed4f-d905-4444-bff5-479ace0e0b75" providerId="ADAL" clId="{C47EE4B5-96EB-0545-86C5-3FC14C04B06A}" dt="2023-12-05T05:45:20.574" v="1381" actId="26606"/>
          <ac:picMkLst>
            <pc:docMk/>
            <pc:sldMk cId="1554234501" sldId="271"/>
            <ac:picMk id="12" creationId="{1CB7E8AE-A3AC-4BB7-A5C6-F00EC697B265}"/>
          </ac:picMkLst>
        </pc:picChg>
        <pc:picChg chg="add del">
          <ac:chgData name="Wan Zulkarnain" userId="385bed4f-d905-4444-bff5-479ace0e0b75" providerId="ADAL" clId="{C47EE4B5-96EB-0545-86C5-3FC14C04B06A}" dt="2023-12-05T05:45:22.625" v="1383" actId="26606"/>
          <ac:picMkLst>
            <pc:docMk/>
            <pc:sldMk cId="1554234501" sldId="271"/>
            <ac:picMk id="21" creationId="{1CB7E8AE-A3AC-4BB7-A5C6-F00EC697B265}"/>
          </ac:picMkLst>
        </pc:picChg>
        <pc:picChg chg="add del">
          <ac:chgData name="Wan Zulkarnain" userId="385bed4f-d905-4444-bff5-479ace0e0b75" providerId="ADAL" clId="{C47EE4B5-96EB-0545-86C5-3FC14C04B06A}" dt="2023-12-05T05:47:08.140" v="1417" actId="26606"/>
          <ac:picMkLst>
            <pc:docMk/>
            <pc:sldMk cId="1554234501" sldId="271"/>
            <ac:picMk id="32" creationId="{1CB7E8AE-A3AC-4BB7-A5C6-F00EC697B265}"/>
          </ac:picMkLst>
        </pc:picChg>
        <pc:picChg chg="add del">
          <ac:chgData name="Wan Zulkarnain" userId="385bed4f-d905-4444-bff5-479ace0e0b75" providerId="ADAL" clId="{C47EE4B5-96EB-0545-86C5-3FC14C04B06A}" dt="2023-12-05T05:47:08.140" v="1417" actId="26606"/>
          <ac:picMkLst>
            <pc:docMk/>
            <pc:sldMk cId="1554234501" sldId="271"/>
            <ac:picMk id="42" creationId="{1CB7E8AE-A3AC-4BB7-A5C6-F00EC697B265}"/>
          </ac:picMkLst>
        </pc:picChg>
      </pc:sldChg>
      <pc:sldChg chg="addSp delSp modSp add mod setBg">
        <pc:chgData name="Wan Zulkarnain" userId="385bed4f-d905-4444-bff5-479ace0e0b75" providerId="ADAL" clId="{C47EE4B5-96EB-0545-86C5-3FC14C04B06A}" dt="2023-12-05T06:07:36.513" v="1923" actId="20577"/>
        <pc:sldMkLst>
          <pc:docMk/>
          <pc:sldMk cId="3407209143" sldId="272"/>
        </pc:sldMkLst>
        <pc:spChg chg="mod">
          <ac:chgData name="Wan Zulkarnain" userId="385bed4f-d905-4444-bff5-479ace0e0b75" providerId="ADAL" clId="{C47EE4B5-96EB-0545-86C5-3FC14C04B06A}" dt="2023-12-05T06:07:05.228" v="1876" actId="26606"/>
          <ac:spMkLst>
            <pc:docMk/>
            <pc:sldMk cId="3407209143" sldId="272"/>
            <ac:spMk id="2" creationId="{9B4D4110-D78E-7A1D-BB07-44A5639D648B}"/>
          </ac:spMkLst>
        </pc:spChg>
        <pc:spChg chg="del mod">
          <ac:chgData name="Wan Zulkarnain" userId="385bed4f-d905-4444-bff5-479ace0e0b75" providerId="ADAL" clId="{C47EE4B5-96EB-0545-86C5-3FC14C04B06A}" dt="2023-12-05T06:07:05.228" v="1876" actId="26606"/>
          <ac:spMkLst>
            <pc:docMk/>
            <pc:sldMk cId="3407209143" sldId="272"/>
            <ac:spMk id="3" creationId="{995E6CB9-A341-CB6F-6312-152A8A319926}"/>
          </ac:spMkLst>
        </pc:spChg>
        <pc:spChg chg="add">
          <ac:chgData name="Wan Zulkarnain" userId="385bed4f-d905-4444-bff5-479ace0e0b75" providerId="ADAL" clId="{C47EE4B5-96EB-0545-86C5-3FC14C04B06A}" dt="2023-12-05T06:07:05.228" v="1876" actId="26606"/>
          <ac:spMkLst>
            <pc:docMk/>
            <pc:sldMk cId="3407209143" sldId="272"/>
            <ac:spMk id="9" creationId="{43A9B7B3-F171-4C25-99FC-C54250F0649B}"/>
          </ac:spMkLst>
        </pc:spChg>
        <pc:spChg chg="add">
          <ac:chgData name="Wan Zulkarnain" userId="385bed4f-d905-4444-bff5-479ace0e0b75" providerId="ADAL" clId="{C47EE4B5-96EB-0545-86C5-3FC14C04B06A}" dt="2023-12-05T06:07:05.228" v="1876" actId="26606"/>
          <ac:spMkLst>
            <pc:docMk/>
            <pc:sldMk cId="3407209143" sldId="272"/>
            <ac:spMk id="11" creationId="{D2D5C7C5-9C27-4A61-9F57-1857D45320FD}"/>
          </ac:spMkLst>
        </pc:spChg>
        <pc:spChg chg="add">
          <ac:chgData name="Wan Zulkarnain" userId="385bed4f-d905-4444-bff5-479ace0e0b75" providerId="ADAL" clId="{C47EE4B5-96EB-0545-86C5-3FC14C04B06A}" dt="2023-12-05T06:07:05.228" v="1876" actId="26606"/>
          <ac:spMkLst>
            <pc:docMk/>
            <pc:sldMk cId="3407209143" sldId="272"/>
            <ac:spMk id="13" creationId="{84B9546E-20BE-462C-8BE8-4EBDB46F8651}"/>
          </ac:spMkLst>
        </pc:spChg>
        <pc:spChg chg="add">
          <ac:chgData name="Wan Zulkarnain" userId="385bed4f-d905-4444-bff5-479ace0e0b75" providerId="ADAL" clId="{C47EE4B5-96EB-0545-86C5-3FC14C04B06A}" dt="2023-12-05T06:07:05.228" v="1876" actId="26606"/>
          <ac:spMkLst>
            <pc:docMk/>
            <pc:sldMk cId="3407209143" sldId="272"/>
            <ac:spMk id="15" creationId="{DFE5D2E8-C366-48AC-97AE-18C67E4EF969}"/>
          </ac:spMkLst>
        </pc:spChg>
        <pc:graphicFrameChg chg="add mod">
          <ac:chgData name="Wan Zulkarnain" userId="385bed4f-d905-4444-bff5-479ace0e0b75" providerId="ADAL" clId="{C47EE4B5-96EB-0545-86C5-3FC14C04B06A}" dt="2023-12-05T06:07:36.513" v="1923" actId="20577"/>
          <ac:graphicFrameMkLst>
            <pc:docMk/>
            <pc:sldMk cId="3407209143" sldId="272"/>
            <ac:graphicFrameMk id="5" creationId="{4786EC78-0A21-8207-3CD0-D5907CCD6433}"/>
          </ac:graphicFrameMkLst>
        </pc:graphicFrameChg>
      </pc:sldChg>
      <pc:sldChg chg="addSp delSp modSp new mod ord setBg">
        <pc:chgData name="Wan Zulkarnain" userId="385bed4f-d905-4444-bff5-479ace0e0b75" providerId="ADAL" clId="{C47EE4B5-96EB-0545-86C5-3FC14C04B06A}" dt="2023-12-05T05:57:39.818" v="1552" actId="20578"/>
        <pc:sldMkLst>
          <pc:docMk/>
          <pc:sldMk cId="1703981058" sldId="273"/>
        </pc:sldMkLst>
        <pc:spChg chg="mod">
          <ac:chgData name="Wan Zulkarnain" userId="385bed4f-d905-4444-bff5-479ace0e0b75" providerId="ADAL" clId="{C47EE4B5-96EB-0545-86C5-3FC14C04B06A}" dt="2023-12-05T05:56:17.799" v="1524" actId="26606"/>
          <ac:spMkLst>
            <pc:docMk/>
            <pc:sldMk cId="1703981058" sldId="273"/>
            <ac:spMk id="2" creationId="{89BF43C3-D26A-28DC-53D9-E6833A28CBBD}"/>
          </ac:spMkLst>
        </pc:spChg>
        <pc:spChg chg="mod">
          <ac:chgData name="Wan Zulkarnain" userId="385bed4f-d905-4444-bff5-479ace0e0b75" providerId="ADAL" clId="{C47EE4B5-96EB-0545-86C5-3FC14C04B06A}" dt="2023-12-05T05:56:57.069" v="1546" actId="14100"/>
          <ac:spMkLst>
            <pc:docMk/>
            <pc:sldMk cId="1703981058" sldId="273"/>
            <ac:spMk id="3" creationId="{50C748D7-308E-A515-0C33-F6B7FD822B45}"/>
          </ac:spMkLst>
        </pc:spChg>
        <pc:spChg chg="add del">
          <ac:chgData name="Wan Zulkarnain" userId="385bed4f-d905-4444-bff5-479ace0e0b75" providerId="ADAL" clId="{C47EE4B5-96EB-0545-86C5-3FC14C04B06A}" dt="2023-12-05T05:57:06.356" v="1548" actId="478"/>
          <ac:spMkLst>
            <pc:docMk/>
            <pc:sldMk cId="1703981058" sldId="273"/>
            <ac:spMk id="4" creationId="{34B339C0-0329-D5B8-6B20-32FBD7A15CFB}"/>
          </ac:spMkLst>
        </pc:spChg>
        <pc:spChg chg="add mod">
          <ac:chgData name="Wan Zulkarnain" userId="385bed4f-d905-4444-bff5-479ace0e0b75" providerId="ADAL" clId="{C47EE4B5-96EB-0545-86C5-3FC14C04B06A}" dt="2023-12-05T05:57:24.685" v="1551" actId="207"/>
          <ac:spMkLst>
            <pc:docMk/>
            <pc:sldMk cId="1703981058" sldId="273"/>
            <ac:spMk id="5" creationId="{9944F120-9509-D7E0-9F14-7987B76C444B}"/>
          </ac:spMkLst>
        </pc:spChg>
        <pc:spChg chg="add">
          <ac:chgData name="Wan Zulkarnain" userId="385bed4f-d905-4444-bff5-479ace0e0b75" providerId="ADAL" clId="{C47EE4B5-96EB-0545-86C5-3FC14C04B06A}" dt="2023-12-05T05:56:17.799" v="1524" actId="26606"/>
          <ac:spMkLst>
            <pc:docMk/>
            <pc:sldMk cId="1703981058" sldId="273"/>
            <ac:spMk id="8" creationId="{8651CFA9-6065-4243-AC48-858E359780B1}"/>
          </ac:spMkLst>
        </pc:spChg>
        <pc:spChg chg="add">
          <ac:chgData name="Wan Zulkarnain" userId="385bed4f-d905-4444-bff5-479ace0e0b75" providerId="ADAL" clId="{C47EE4B5-96EB-0545-86C5-3FC14C04B06A}" dt="2023-12-05T05:56:17.799" v="1524" actId="26606"/>
          <ac:spMkLst>
            <pc:docMk/>
            <pc:sldMk cId="1703981058" sldId="273"/>
            <ac:spMk id="10" creationId="{37962AE0-6A1C-4B76-9D52-10E5E6D7D3BB}"/>
          </ac:spMkLst>
        </pc:spChg>
        <pc:picChg chg="add">
          <ac:chgData name="Wan Zulkarnain" userId="385bed4f-d905-4444-bff5-479ace0e0b75" providerId="ADAL" clId="{C47EE4B5-96EB-0545-86C5-3FC14C04B06A}" dt="2023-12-05T05:56:17.799" v="1524" actId="26606"/>
          <ac:picMkLst>
            <pc:docMk/>
            <pc:sldMk cId="1703981058" sldId="273"/>
            <ac:picMk id="12" creationId="{A72D06A1-BA08-4820-BBC8-B24DDB32A376}"/>
          </ac:picMkLst>
        </pc:picChg>
        <pc:picChg chg="add">
          <ac:chgData name="Wan Zulkarnain" userId="385bed4f-d905-4444-bff5-479ace0e0b75" providerId="ADAL" clId="{C47EE4B5-96EB-0545-86C5-3FC14C04B06A}" dt="2023-12-05T05:56:17.799" v="1524" actId="26606"/>
          <ac:picMkLst>
            <pc:docMk/>
            <pc:sldMk cId="1703981058" sldId="273"/>
            <ac:picMk id="14" creationId="{1295E665-0408-4072-94B3-49BA5ACBCBD3}"/>
          </ac:picMkLst>
        </pc:picChg>
      </pc:sldChg>
      <pc:sldChg chg="addSp delSp modSp new mod setBg setClrOvrMap">
        <pc:chgData name="Wan Zulkarnain" userId="385bed4f-d905-4444-bff5-479ace0e0b75" providerId="ADAL" clId="{C47EE4B5-96EB-0545-86C5-3FC14C04B06A}" dt="2023-12-05T06:09:54.303" v="1941" actId="26606"/>
        <pc:sldMkLst>
          <pc:docMk/>
          <pc:sldMk cId="2488035407" sldId="274"/>
        </pc:sldMkLst>
        <pc:spChg chg="mod ord">
          <ac:chgData name="Wan Zulkarnain" userId="385bed4f-d905-4444-bff5-479ace0e0b75" providerId="ADAL" clId="{C47EE4B5-96EB-0545-86C5-3FC14C04B06A}" dt="2023-12-05T06:09:54.303" v="1941" actId="26606"/>
          <ac:spMkLst>
            <pc:docMk/>
            <pc:sldMk cId="2488035407" sldId="274"/>
            <ac:spMk id="2" creationId="{C555DD89-38AA-93C9-8834-F4290FC5ACC7}"/>
          </ac:spMkLst>
        </pc:spChg>
        <pc:spChg chg="del">
          <ac:chgData name="Wan Zulkarnain" userId="385bed4f-d905-4444-bff5-479ace0e0b75" providerId="ADAL" clId="{C47EE4B5-96EB-0545-86C5-3FC14C04B06A}" dt="2023-12-05T06:09:00.413" v="1932"/>
          <ac:spMkLst>
            <pc:docMk/>
            <pc:sldMk cId="2488035407" sldId="274"/>
            <ac:spMk id="3" creationId="{364E21E5-C77D-1844-CA0E-D2F363D95F79}"/>
          </ac:spMkLst>
        </pc:spChg>
        <pc:spChg chg="add del">
          <ac:chgData name="Wan Zulkarnain" userId="385bed4f-d905-4444-bff5-479ace0e0b75" providerId="ADAL" clId="{C47EE4B5-96EB-0545-86C5-3FC14C04B06A}" dt="2023-12-05T06:09:47.687" v="1938" actId="26606"/>
          <ac:spMkLst>
            <pc:docMk/>
            <pc:sldMk cId="2488035407" sldId="274"/>
            <ac:spMk id="9" creationId="{8796B591-38DB-53EE-C3CF-CE70BCC3E94E}"/>
          </ac:spMkLst>
        </pc:spChg>
        <pc:spChg chg="add del">
          <ac:chgData name="Wan Zulkarnain" userId="385bed4f-d905-4444-bff5-479ace0e0b75" providerId="ADAL" clId="{C47EE4B5-96EB-0545-86C5-3FC14C04B06A}" dt="2023-12-05T06:09:44.517" v="1936" actId="26606"/>
          <ac:spMkLst>
            <pc:docMk/>
            <pc:sldMk cId="2488035407" sldId="274"/>
            <ac:spMk id="10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6:09:44.517" v="1936" actId="26606"/>
          <ac:spMkLst>
            <pc:docMk/>
            <pc:sldMk cId="2488035407" sldId="274"/>
            <ac:spMk id="14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6:09:44.517" v="1936" actId="26606"/>
          <ac:spMkLst>
            <pc:docMk/>
            <pc:sldMk cId="2488035407" sldId="274"/>
            <ac:spMk id="16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6:09:44.517" v="1936" actId="26606"/>
          <ac:spMkLst>
            <pc:docMk/>
            <pc:sldMk cId="2488035407" sldId="274"/>
            <ac:spMk id="18" creationId="{8D2A0DB3-EF43-4032-9B27-954E12CCB688}"/>
          </ac:spMkLst>
        </pc:spChg>
        <pc:spChg chg="add del">
          <ac:chgData name="Wan Zulkarnain" userId="385bed4f-d905-4444-bff5-479ace0e0b75" providerId="ADAL" clId="{C47EE4B5-96EB-0545-86C5-3FC14C04B06A}" dt="2023-12-05T06:09:47.687" v="1938" actId="26606"/>
          <ac:spMkLst>
            <pc:docMk/>
            <pc:sldMk cId="2488035407" sldId="274"/>
            <ac:spMk id="20" creationId="{8651CFA9-6065-4243-AC48-858E359780B1}"/>
          </ac:spMkLst>
        </pc:spChg>
        <pc:spChg chg="add del">
          <ac:chgData name="Wan Zulkarnain" userId="385bed4f-d905-4444-bff5-479ace0e0b75" providerId="ADAL" clId="{C47EE4B5-96EB-0545-86C5-3FC14C04B06A}" dt="2023-12-05T06:09:47.687" v="1938" actId="26606"/>
          <ac:spMkLst>
            <pc:docMk/>
            <pc:sldMk cId="2488035407" sldId="274"/>
            <ac:spMk id="21" creationId="{E8B2F707-EF35-4955-8439-F76145F3CD7E}"/>
          </ac:spMkLst>
        </pc:spChg>
        <pc:spChg chg="add del">
          <ac:chgData name="Wan Zulkarnain" userId="385bed4f-d905-4444-bff5-479ace0e0b75" providerId="ADAL" clId="{C47EE4B5-96EB-0545-86C5-3FC14C04B06A}" dt="2023-12-05T06:09:47.687" v="1938" actId="26606"/>
          <ac:spMkLst>
            <pc:docMk/>
            <pc:sldMk cId="2488035407" sldId="274"/>
            <ac:spMk id="22" creationId="{3C8134F5-D8B2-4E75-AB7D-52504044EC64}"/>
          </ac:spMkLst>
        </pc:spChg>
        <pc:spChg chg="add del">
          <ac:chgData name="Wan Zulkarnain" userId="385bed4f-d905-4444-bff5-479ace0e0b75" providerId="ADAL" clId="{C47EE4B5-96EB-0545-86C5-3FC14C04B06A}" dt="2023-12-05T06:09:54.263" v="1940" actId="26606"/>
          <ac:spMkLst>
            <pc:docMk/>
            <pc:sldMk cId="2488035407" sldId="274"/>
            <ac:spMk id="24" creationId="{0BABF38A-8A0D-492E-BD20-6CF4D46B50BD}"/>
          </ac:spMkLst>
        </pc:spChg>
        <pc:spChg chg="add del">
          <ac:chgData name="Wan Zulkarnain" userId="385bed4f-d905-4444-bff5-479ace0e0b75" providerId="ADAL" clId="{C47EE4B5-96EB-0545-86C5-3FC14C04B06A}" dt="2023-12-05T06:09:54.263" v="1940" actId="26606"/>
          <ac:spMkLst>
            <pc:docMk/>
            <pc:sldMk cId="2488035407" sldId="274"/>
            <ac:spMk id="26" creationId="{EB614023-3F38-44EB-8ABB-B52E5B9E222A}"/>
          </ac:spMkLst>
        </pc:spChg>
        <pc:spChg chg="add del">
          <ac:chgData name="Wan Zulkarnain" userId="385bed4f-d905-4444-bff5-479ace0e0b75" providerId="ADAL" clId="{C47EE4B5-96EB-0545-86C5-3FC14C04B06A}" dt="2023-12-05T06:09:54.263" v="1940" actId="26606"/>
          <ac:spMkLst>
            <pc:docMk/>
            <pc:sldMk cId="2488035407" sldId="274"/>
            <ac:spMk id="27" creationId="{8C5F9310-ED3E-45B9-9D97-AC0F2C89009B}"/>
          </ac:spMkLst>
        </pc:spChg>
        <pc:spChg chg="add del">
          <ac:chgData name="Wan Zulkarnain" userId="385bed4f-d905-4444-bff5-479ace0e0b75" providerId="ADAL" clId="{C47EE4B5-96EB-0545-86C5-3FC14C04B06A}" dt="2023-12-05T06:09:54.263" v="1940" actId="26606"/>
          <ac:spMkLst>
            <pc:docMk/>
            <pc:sldMk cId="2488035407" sldId="274"/>
            <ac:spMk id="28" creationId="{8D2A0DB3-EF43-4032-9B27-954E12CCB688}"/>
          </ac:spMkLst>
        </pc:spChg>
        <pc:spChg chg="add">
          <ac:chgData name="Wan Zulkarnain" userId="385bed4f-d905-4444-bff5-479ace0e0b75" providerId="ADAL" clId="{C47EE4B5-96EB-0545-86C5-3FC14C04B06A}" dt="2023-12-05T06:09:54.303" v="1941" actId="26606"/>
          <ac:spMkLst>
            <pc:docMk/>
            <pc:sldMk cId="2488035407" sldId="274"/>
            <ac:spMk id="30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6:09:54.303" v="1941" actId="26606"/>
          <ac:spMkLst>
            <pc:docMk/>
            <pc:sldMk cId="2488035407" sldId="274"/>
            <ac:spMk id="32" creationId="{D6A5485D-4AF6-47BA-8BB1-44D0639B9FA6}"/>
          </ac:spMkLst>
        </pc:spChg>
        <pc:spChg chg="add">
          <ac:chgData name="Wan Zulkarnain" userId="385bed4f-d905-4444-bff5-479ace0e0b75" providerId="ADAL" clId="{C47EE4B5-96EB-0545-86C5-3FC14C04B06A}" dt="2023-12-05T06:09:54.303" v="1941" actId="26606"/>
          <ac:spMkLst>
            <pc:docMk/>
            <pc:sldMk cId="2488035407" sldId="274"/>
            <ac:spMk id="33" creationId="{483861B3-77F4-42C4-B257-AF7D1EB5FFDE}"/>
          </ac:spMkLst>
        </pc:spChg>
        <pc:spChg chg="add">
          <ac:chgData name="Wan Zulkarnain" userId="385bed4f-d905-4444-bff5-479ace0e0b75" providerId="ADAL" clId="{C47EE4B5-96EB-0545-86C5-3FC14C04B06A}" dt="2023-12-05T06:09:54.303" v="1941" actId="26606"/>
          <ac:spMkLst>
            <pc:docMk/>
            <pc:sldMk cId="2488035407" sldId="274"/>
            <ac:spMk id="34" creationId="{8D2A0DB3-EF43-4032-9B27-954E12CCB688}"/>
          </ac:spMkLst>
        </pc:spChg>
        <pc:picChg chg="add mod">
          <ac:chgData name="Wan Zulkarnain" userId="385bed4f-d905-4444-bff5-479ace0e0b75" providerId="ADAL" clId="{C47EE4B5-96EB-0545-86C5-3FC14C04B06A}" dt="2023-12-05T06:09:54.303" v="1941" actId="26606"/>
          <ac:picMkLst>
            <pc:docMk/>
            <pc:sldMk cId="2488035407" sldId="274"/>
            <ac:picMk id="5" creationId="{8DD4C893-3334-7FE4-4815-0435DD79EF4B}"/>
          </ac:picMkLst>
        </pc:picChg>
        <pc:picChg chg="add del">
          <ac:chgData name="Wan Zulkarnain" userId="385bed4f-d905-4444-bff5-479ace0e0b75" providerId="ADAL" clId="{C47EE4B5-96EB-0545-86C5-3FC14C04B06A}" dt="2023-12-05T06:09:44.517" v="1936" actId="26606"/>
          <ac:picMkLst>
            <pc:docMk/>
            <pc:sldMk cId="2488035407" sldId="274"/>
            <ac:picMk id="12" creationId="{1CB7E8AE-A3AC-4BB7-A5C6-F00EC697B265}"/>
          </ac:picMkLst>
        </pc:picChg>
        <pc:picChg chg="add del">
          <ac:chgData name="Wan Zulkarnain" userId="385bed4f-d905-4444-bff5-479ace0e0b75" providerId="ADAL" clId="{C47EE4B5-96EB-0545-86C5-3FC14C04B06A}" dt="2023-12-05T06:09:54.263" v="1940" actId="26606"/>
          <ac:picMkLst>
            <pc:docMk/>
            <pc:sldMk cId="2488035407" sldId="274"/>
            <ac:picMk id="25" creationId="{1CB7E8AE-A3AC-4BB7-A5C6-F00EC697B265}"/>
          </ac:picMkLst>
        </pc:picChg>
        <pc:picChg chg="add">
          <ac:chgData name="Wan Zulkarnain" userId="385bed4f-d905-4444-bff5-479ace0e0b75" providerId="ADAL" clId="{C47EE4B5-96EB-0545-86C5-3FC14C04B06A}" dt="2023-12-05T06:09:54.303" v="1941" actId="26606"/>
          <ac:picMkLst>
            <pc:docMk/>
            <pc:sldMk cId="2488035407" sldId="274"/>
            <ac:picMk id="31" creationId="{1CB7E8AE-A3AC-4BB7-A5C6-F00EC697B265}"/>
          </ac:picMkLst>
        </pc:picChg>
      </pc:sldChg>
      <pc:sldChg chg="addSp delSp modSp new del mod setBg">
        <pc:chgData name="Wan Zulkarnain" userId="385bed4f-d905-4444-bff5-479ace0e0b75" providerId="ADAL" clId="{C47EE4B5-96EB-0545-86C5-3FC14C04B06A}" dt="2023-12-05T06:18:02.455" v="1970" actId="2696"/>
        <pc:sldMkLst>
          <pc:docMk/>
          <pc:sldMk cId="1356407283" sldId="275"/>
        </pc:sldMkLst>
        <pc:spChg chg="mod ord">
          <ac:chgData name="Wan Zulkarnain" userId="385bed4f-d905-4444-bff5-479ace0e0b75" providerId="ADAL" clId="{C47EE4B5-96EB-0545-86C5-3FC14C04B06A}" dt="2023-12-05T06:16:17.662" v="1952" actId="26606"/>
          <ac:spMkLst>
            <pc:docMk/>
            <pc:sldMk cId="1356407283" sldId="275"/>
            <ac:spMk id="2" creationId="{027AD84B-1358-5EFF-1321-6139D15B9838}"/>
          </ac:spMkLst>
        </pc:spChg>
        <pc:spChg chg="del">
          <ac:chgData name="Wan Zulkarnain" userId="385bed4f-d905-4444-bff5-479ace0e0b75" providerId="ADAL" clId="{C47EE4B5-96EB-0545-86C5-3FC14C04B06A}" dt="2023-12-05T06:15:53.702" v="1949"/>
          <ac:spMkLst>
            <pc:docMk/>
            <pc:sldMk cId="1356407283" sldId="275"/>
            <ac:spMk id="3" creationId="{B0D9FD50-A740-4596-006D-329D1BB1ED18}"/>
          </ac:spMkLst>
        </pc:spChg>
        <pc:spChg chg="add">
          <ac:chgData name="Wan Zulkarnain" userId="385bed4f-d905-4444-bff5-479ace0e0b75" providerId="ADAL" clId="{C47EE4B5-96EB-0545-86C5-3FC14C04B06A}" dt="2023-12-05T06:16:17.662" v="1952" actId="26606"/>
          <ac:spMkLst>
            <pc:docMk/>
            <pc:sldMk cId="1356407283" sldId="275"/>
            <ac:spMk id="10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6:16:17.662" v="1952" actId="26606"/>
          <ac:spMkLst>
            <pc:docMk/>
            <pc:sldMk cId="1356407283" sldId="275"/>
            <ac:spMk id="14" creationId="{EB614023-3F38-44EB-8ABB-B52E5B9E222A}"/>
          </ac:spMkLst>
        </pc:spChg>
        <pc:spChg chg="add">
          <ac:chgData name="Wan Zulkarnain" userId="385bed4f-d905-4444-bff5-479ace0e0b75" providerId="ADAL" clId="{C47EE4B5-96EB-0545-86C5-3FC14C04B06A}" dt="2023-12-05T06:16:17.662" v="1952" actId="26606"/>
          <ac:spMkLst>
            <pc:docMk/>
            <pc:sldMk cId="1356407283" sldId="275"/>
            <ac:spMk id="16" creationId="{8C5F9310-ED3E-45B9-9D97-AC0F2C89009B}"/>
          </ac:spMkLst>
        </pc:spChg>
        <pc:spChg chg="add">
          <ac:chgData name="Wan Zulkarnain" userId="385bed4f-d905-4444-bff5-479ace0e0b75" providerId="ADAL" clId="{C47EE4B5-96EB-0545-86C5-3FC14C04B06A}" dt="2023-12-05T06:16:17.662" v="1952" actId="26606"/>
          <ac:spMkLst>
            <pc:docMk/>
            <pc:sldMk cId="1356407283" sldId="275"/>
            <ac:spMk id="18" creationId="{8D2A0DB3-EF43-4032-9B27-954E12CCB688}"/>
          </ac:spMkLst>
        </pc:spChg>
        <pc:picChg chg="add mod">
          <ac:chgData name="Wan Zulkarnain" userId="385bed4f-d905-4444-bff5-479ace0e0b75" providerId="ADAL" clId="{C47EE4B5-96EB-0545-86C5-3FC14C04B06A}" dt="2023-12-05T06:17:18.925" v="1959" actId="1076"/>
          <ac:picMkLst>
            <pc:docMk/>
            <pc:sldMk cId="1356407283" sldId="275"/>
            <ac:picMk id="5" creationId="{6F2D1916-8131-3CE4-B52C-EA8C7FB6F93B}"/>
          </ac:picMkLst>
        </pc:picChg>
        <pc:picChg chg="add">
          <ac:chgData name="Wan Zulkarnain" userId="385bed4f-d905-4444-bff5-479ace0e0b75" providerId="ADAL" clId="{C47EE4B5-96EB-0545-86C5-3FC14C04B06A}" dt="2023-12-05T06:16:17.662" v="1952" actId="26606"/>
          <ac:picMkLst>
            <pc:docMk/>
            <pc:sldMk cId="1356407283" sldId="275"/>
            <ac:picMk id="12" creationId="{1CB7E8AE-A3AC-4BB7-A5C6-F00EC697B265}"/>
          </ac:picMkLst>
        </pc:picChg>
      </pc:sldChg>
      <pc:sldChg chg="addSp delSp modSp add mod">
        <pc:chgData name="Wan Zulkarnain" userId="385bed4f-d905-4444-bff5-479ace0e0b75" providerId="ADAL" clId="{C47EE4B5-96EB-0545-86C5-3FC14C04B06A}" dt="2023-12-05T06:17:54.705" v="1969" actId="478"/>
        <pc:sldMkLst>
          <pc:docMk/>
          <pc:sldMk cId="3921561023" sldId="276"/>
        </pc:sldMkLst>
        <pc:spChg chg="mod">
          <ac:chgData name="Wan Zulkarnain" userId="385bed4f-d905-4444-bff5-479ace0e0b75" providerId="ADAL" clId="{C47EE4B5-96EB-0545-86C5-3FC14C04B06A}" dt="2023-12-05T06:17:12.156" v="1957" actId="20577"/>
          <ac:spMkLst>
            <pc:docMk/>
            <pc:sldMk cId="3921561023" sldId="276"/>
            <ac:spMk id="2" creationId="{C555DD89-38AA-93C9-8834-F4290FC5ACC7}"/>
          </ac:spMkLst>
        </pc:spChg>
        <pc:spChg chg="add del mod">
          <ac:chgData name="Wan Zulkarnain" userId="385bed4f-d905-4444-bff5-479ace0e0b75" providerId="ADAL" clId="{C47EE4B5-96EB-0545-86C5-3FC14C04B06A}" dt="2023-12-05T06:17:54.705" v="1969" actId="478"/>
          <ac:spMkLst>
            <pc:docMk/>
            <pc:sldMk cId="3921561023" sldId="276"/>
            <ac:spMk id="4" creationId="{26003A13-782B-CCA6-0DE9-39F1435B8168}"/>
          </ac:spMkLst>
        </pc:spChg>
        <pc:picChg chg="del">
          <ac:chgData name="Wan Zulkarnain" userId="385bed4f-d905-4444-bff5-479ace0e0b75" providerId="ADAL" clId="{C47EE4B5-96EB-0545-86C5-3FC14C04B06A}" dt="2023-12-05T06:17:23.078" v="1960" actId="478"/>
          <ac:picMkLst>
            <pc:docMk/>
            <pc:sldMk cId="3921561023" sldId="276"/>
            <ac:picMk id="5" creationId="{8DD4C893-3334-7FE4-4815-0435DD79EF4B}"/>
          </ac:picMkLst>
        </pc:picChg>
        <pc:picChg chg="add del mod">
          <ac:chgData name="Wan Zulkarnain" userId="385bed4f-d905-4444-bff5-479ace0e0b75" providerId="ADAL" clId="{C47EE4B5-96EB-0545-86C5-3FC14C04B06A}" dt="2023-12-05T06:17:51.875" v="1968" actId="171"/>
          <ac:picMkLst>
            <pc:docMk/>
            <pc:sldMk cId="3921561023" sldId="276"/>
            <ac:picMk id="6" creationId="{7FACACBF-59DA-67A7-48A9-8055FCBDDFFA}"/>
          </ac:picMkLst>
        </pc:picChg>
      </pc:sldChg>
      <pc:sldChg chg="addSp delSp modSp new mod setBg">
        <pc:chgData name="Wan Zulkarnain" userId="385bed4f-d905-4444-bff5-479ace0e0b75" providerId="ADAL" clId="{C47EE4B5-96EB-0545-86C5-3FC14C04B06A}" dt="2023-12-05T06:40:55.400" v="1979" actId="26606"/>
        <pc:sldMkLst>
          <pc:docMk/>
          <pc:sldMk cId="2075051329" sldId="277"/>
        </pc:sldMkLst>
        <pc:spChg chg="mod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2" creationId="{E95BED1C-5347-BE7A-6D0D-5F9A8BAA911C}"/>
          </ac:spMkLst>
        </pc:spChg>
        <pc:spChg chg="del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3" creationId="{1106EB1D-4FF7-C4C4-9FA4-D7DCD568D22B}"/>
          </ac:spMkLst>
        </pc:spChg>
        <pc:spChg chg="add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10" creationId="{0BABF38A-8A0D-492E-BD20-6CF4D46B50BD}"/>
          </ac:spMkLst>
        </pc:spChg>
        <pc:spChg chg="add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14" creationId="{F1174801-1395-44C5-9B00-CCAC45C056E7}"/>
          </ac:spMkLst>
        </pc:spChg>
        <pc:spChg chg="add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16" creationId="{8DBEE602-02D2-420A-AFC1-438A1699A5E5}"/>
          </ac:spMkLst>
        </pc:spChg>
        <pc:spChg chg="add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18" creationId="{B3FAB79E-1E1B-4287-B4EA-26E497404C89}"/>
          </ac:spMkLst>
        </pc:spChg>
        <pc:spChg chg="add">
          <ac:chgData name="Wan Zulkarnain" userId="385bed4f-d905-4444-bff5-479ace0e0b75" providerId="ADAL" clId="{C47EE4B5-96EB-0545-86C5-3FC14C04B06A}" dt="2023-12-05T06:40:55.400" v="1979" actId="26606"/>
          <ac:spMkLst>
            <pc:docMk/>
            <pc:sldMk cId="2075051329" sldId="277"/>
            <ac:spMk id="20" creationId="{A22256D1-A993-4D2E-943C-2E87F8BFC629}"/>
          </ac:spMkLst>
        </pc:spChg>
        <pc:picChg chg="add">
          <ac:chgData name="Wan Zulkarnain" userId="385bed4f-d905-4444-bff5-479ace0e0b75" providerId="ADAL" clId="{C47EE4B5-96EB-0545-86C5-3FC14C04B06A}" dt="2023-12-05T06:40:55.400" v="1979" actId="26606"/>
          <ac:picMkLst>
            <pc:docMk/>
            <pc:sldMk cId="2075051329" sldId="277"/>
            <ac:picMk id="7" creationId="{97E0CF66-4C5C-0ED0-8CB2-9DA4C935706C}"/>
          </ac:picMkLst>
        </pc:picChg>
        <pc:picChg chg="add">
          <ac:chgData name="Wan Zulkarnain" userId="385bed4f-d905-4444-bff5-479ace0e0b75" providerId="ADAL" clId="{C47EE4B5-96EB-0545-86C5-3FC14C04B06A}" dt="2023-12-05T06:40:55.400" v="1979" actId="26606"/>
          <ac:picMkLst>
            <pc:docMk/>
            <pc:sldMk cId="2075051329" sldId="277"/>
            <ac:picMk id="12" creationId="{1CB7E8AE-A3AC-4BB7-A5C6-F00EC697B26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3941C-AE6A-4058-BE36-C5D2D4608C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7F25A-E40E-4477-87B2-B80454C540B4}">
      <dgm:prSet/>
      <dgm:spPr/>
      <dgm:t>
        <a:bodyPr/>
        <a:lstStyle/>
        <a:p>
          <a:r>
            <a:rPr lang="en-US"/>
            <a:t>AASM after callback is executed before database commit.</a:t>
          </a:r>
        </a:p>
      </dgm:t>
    </dgm:pt>
    <dgm:pt modelId="{528A5EA9-94AC-41A7-ABA0-6446FF260CFC}" type="parTrans" cxnId="{2308AD13-0AF4-43E9-8593-2CA73B8E6BA9}">
      <dgm:prSet/>
      <dgm:spPr/>
      <dgm:t>
        <a:bodyPr/>
        <a:lstStyle/>
        <a:p>
          <a:endParaRPr lang="en-US"/>
        </a:p>
      </dgm:t>
    </dgm:pt>
    <dgm:pt modelId="{E3ED17A3-10A4-4080-84F7-0006EAB04E06}" type="sibTrans" cxnId="{2308AD13-0AF4-43E9-8593-2CA73B8E6BA9}">
      <dgm:prSet/>
      <dgm:spPr/>
      <dgm:t>
        <a:bodyPr/>
        <a:lstStyle/>
        <a:p>
          <a:endParaRPr lang="en-US"/>
        </a:p>
      </dgm:t>
    </dgm:pt>
    <dgm:pt modelId="{E449C816-1684-48C6-93B3-333142FAEA7D}">
      <dgm:prSet/>
      <dgm:spPr/>
      <dgm:t>
        <a:bodyPr/>
        <a:lstStyle/>
        <a:p>
          <a:r>
            <a:rPr lang="en-US"/>
            <a:t>Sidekiq execute the job earlier than database commit.</a:t>
          </a:r>
        </a:p>
      </dgm:t>
    </dgm:pt>
    <dgm:pt modelId="{DEB63BD1-0ECB-4EC7-802B-AD500F952855}" type="parTrans" cxnId="{FA6208D1-CDD6-4A35-9D5B-37244F3964CA}">
      <dgm:prSet/>
      <dgm:spPr/>
      <dgm:t>
        <a:bodyPr/>
        <a:lstStyle/>
        <a:p>
          <a:endParaRPr lang="en-US"/>
        </a:p>
      </dgm:t>
    </dgm:pt>
    <dgm:pt modelId="{751A8C06-E9C8-45DB-8A72-D0E4C755C5C8}" type="sibTrans" cxnId="{FA6208D1-CDD6-4A35-9D5B-37244F3964CA}">
      <dgm:prSet/>
      <dgm:spPr/>
      <dgm:t>
        <a:bodyPr/>
        <a:lstStyle/>
        <a:p>
          <a:endParaRPr lang="en-US"/>
        </a:p>
      </dgm:t>
    </dgm:pt>
    <dgm:pt modelId="{1016354E-91D0-4817-974B-B74D8AAB636B}">
      <dgm:prSet/>
      <dgm:spPr/>
      <dgm:t>
        <a:bodyPr/>
        <a:lstStyle/>
        <a:p>
          <a:r>
            <a:rPr lang="en-US" dirty="0"/>
            <a:t>Usually, it doesn’t happen in local development, but happened in production.</a:t>
          </a:r>
        </a:p>
      </dgm:t>
    </dgm:pt>
    <dgm:pt modelId="{60AA32E6-5CF6-4E55-B591-4D4E7EB197F5}" type="parTrans" cxnId="{79D4A8C4-8918-4A02-B4D1-8055286016A5}">
      <dgm:prSet/>
      <dgm:spPr/>
      <dgm:t>
        <a:bodyPr/>
        <a:lstStyle/>
        <a:p>
          <a:endParaRPr lang="en-US"/>
        </a:p>
      </dgm:t>
    </dgm:pt>
    <dgm:pt modelId="{17BDAF39-1E96-4B8C-85AD-4207FCDEA800}" type="sibTrans" cxnId="{79D4A8C4-8918-4A02-B4D1-8055286016A5}">
      <dgm:prSet/>
      <dgm:spPr/>
      <dgm:t>
        <a:bodyPr/>
        <a:lstStyle/>
        <a:p>
          <a:endParaRPr lang="en-US"/>
        </a:p>
      </dgm:t>
    </dgm:pt>
    <dgm:pt modelId="{CE836C37-3928-924E-97FE-1864A5AC1AD6}" type="pres">
      <dgm:prSet presAssocID="{0243941C-AE6A-4058-BE36-C5D2D4608C79}" presName="linear" presStyleCnt="0">
        <dgm:presLayoutVars>
          <dgm:animLvl val="lvl"/>
          <dgm:resizeHandles val="exact"/>
        </dgm:presLayoutVars>
      </dgm:prSet>
      <dgm:spPr/>
    </dgm:pt>
    <dgm:pt modelId="{EC19294B-FFA6-9143-8642-21EAC8FD64B5}" type="pres">
      <dgm:prSet presAssocID="{F9A7F25A-E40E-4477-87B2-B80454C540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D67A7C-3B24-E247-AFD7-65ABEFE6848E}" type="pres">
      <dgm:prSet presAssocID="{E3ED17A3-10A4-4080-84F7-0006EAB04E06}" presName="spacer" presStyleCnt="0"/>
      <dgm:spPr/>
    </dgm:pt>
    <dgm:pt modelId="{9D59164E-40AE-CD45-997F-79AF5A95CE52}" type="pres">
      <dgm:prSet presAssocID="{E449C816-1684-48C6-93B3-333142FAEA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FEB49D-57A9-A04D-921E-E5F8CFCEA191}" type="pres">
      <dgm:prSet presAssocID="{751A8C06-E9C8-45DB-8A72-D0E4C755C5C8}" presName="spacer" presStyleCnt="0"/>
      <dgm:spPr/>
    </dgm:pt>
    <dgm:pt modelId="{6FCB19BF-B094-994A-8690-B250667880B7}" type="pres">
      <dgm:prSet presAssocID="{1016354E-91D0-4817-974B-B74D8AAB63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308AD13-0AF4-43E9-8593-2CA73B8E6BA9}" srcId="{0243941C-AE6A-4058-BE36-C5D2D4608C79}" destId="{F9A7F25A-E40E-4477-87B2-B80454C540B4}" srcOrd="0" destOrd="0" parTransId="{528A5EA9-94AC-41A7-ABA0-6446FF260CFC}" sibTransId="{E3ED17A3-10A4-4080-84F7-0006EAB04E06}"/>
    <dgm:cxn modelId="{03E4DB14-081C-4444-9B11-B9E3F6FB3118}" type="presOf" srcId="{F9A7F25A-E40E-4477-87B2-B80454C540B4}" destId="{EC19294B-FFA6-9143-8642-21EAC8FD64B5}" srcOrd="0" destOrd="0" presId="urn:microsoft.com/office/officeart/2005/8/layout/vList2"/>
    <dgm:cxn modelId="{98722E59-7BA1-0846-9DD7-418B0C97C825}" type="presOf" srcId="{1016354E-91D0-4817-974B-B74D8AAB636B}" destId="{6FCB19BF-B094-994A-8690-B250667880B7}" srcOrd="0" destOrd="0" presId="urn:microsoft.com/office/officeart/2005/8/layout/vList2"/>
    <dgm:cxn modelId="{79D4A8C4-8918-4A02-B4D1-8055286016A5}" srcId="{0243941C-AE6A-4058-BE36-C5D2D4608C79}" destId="{1016354E-91D0-4817-974B-B74D8AAB636B}" srcOrd="2" destOrd="0" parTransId="{60AA32E6-5CF6-4E55-B591-4D4E7EB197F5}" sibTransId="{17BDAF39-1E96-4B8C-85AD-4207FCDEA800}"/>
    <dgm:cxn modelId="{FA6208D1-CDD6-4A35-9D5B-37244F3964CA}" srcId="{0243941C-AE6A-4058-BE36-C5D2D4608C79}" destId="{E449C816-1684-48C6-93B3-333142FAEA7D}" srcOrd="1" destOrd="0" parTransId="{DEB63BD1-0ECB-4EC7-802B-AD500F952855}" sibTransId="{751A8C06-E9C8-45DB-8A72-D0E4C755C5C8}"/>
    <dgm:cxn modelId="{6436BDD2-A5F1-924B-90AA-FD89F85F3918}" type="presOf" srcId="{E449C816-1684-48C6-93B3-333142FAEA7D}" destId="{9D59164E-40AE-CD45-997F-79AF5A95CE52}" srcOrd="0" destOrd="0" presId="urn:microsoft.com/office/officeart/2005/8/layout/vList2"/>
    <dgm:cxn modelId="{619A0DF9-871C-254C-8EFF-1C9802B28B44}" type="presOf" srcId="{0243941C-AE6A-4058-BE36-C5D2D4608C79}" destId="{CE836C37-3928-924E-97FE-1864A5AC1AD6}" srcOrd="0" destOrd="0" presId="urn:microsoft.com/office/officeart/2005/8/layout/vList2"/>
    <dgm:cxn modelId="{24F21AE5-EFE8-9842-9717-99474335EADB}" type="presParOf" srcId="{CE836C37-3928-924E-97FE-1864A5AC1AD6}" destId="{EC19294B-FFA6-9143-8642-21EAC8FD64B5}" srcOrd="0" destOrd="0" presId="urn:microsoft.com/office/officeart/2005/8/layout/vList2"/>
    <dgm:cxn modelId="{E4CA3BCC-C1F6-104A-B18F-B10609465AB4}" type="presParOf" srcId="{CE836C37-3928-924E-97FE-1864A5AC1AD6}" destId="{45D67A7C-3B24-E247-AFD7-65ABEFE6848E}" srcOrd="1" destOrd="0" presId="urn:microsoft.com/office/officeart/2005/8/layout/vList2"/>
    <dgm:cxn modelId="{0E1A3DC1-5D44-C943-8F90-DEC79DBE6D12}" type="presParOf" srcId="{CE836C37-3928-924E-97FE-1864A5AC1AD6}" destId="{9D59164E-40AE-CD45-997F-79AF5A95CE52}" srcOrd="2" destOrd="0" presId="urn:microsoft.com/office/officeart/2005/8/layout/vList2"/>
    <dgm:cxn modelId="{2ECDBF57-1ACD-CD43-A435-1E840EA839DF}" type="presParOf" srcId="{CE836C37-3928-924E-97FE-1864A5AC1AD6}" destId="{BBFEB49D-57A9-A04D-921E-E5F8CFCEA191}" srcOrd="3" destOrd="0" presId="urn:microsoft.com/office/officeart/2005/8/layout/vList2"/>
    <dgm:cxn modelId="{25B688D8-F28E-074A-BAA2-7ACCCBD0073A}" type="presParOf" srcId="{CE836C37-3928-924E-97FE-1864A5AC1AD6}" destId="{6FCB19BF-B094-994A-8690-B250667880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843868-146A-456E-9FCA-2A32BD9DE0E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57C04F-1378-4FFB-8A17-F3203A0B26FD}">
      <dgm:prSet/>
      <dgm:spPr/>
      <dgm:t>
        <a:bodyPr/>
        <a:lstStyle/>
        <a:p>
          <a:r>
            <a:rPr lang="en-US"/>
            <a:t>Use callback </a:t>
          </a:r>
          <a:r>
            <a:rPr lang="en-US" b="1"/>
            <a:t>after_commit</a:t>
          </a:r>
          <a:r>
            <a:rPr lang="en-US"/>
            <a:t> instead of </a:t>
          </a:r>
          <a:r>
            <a:rPr lang="en-US" b="1"/>
            <a:t>after</a:t>
          </a:r>
          <a:r>
            <a:rPr lang="en-US"/>
            <a:t>.</a:t>
          </a:r>
        </a:p>
      </dgm:t>
    </dgm:pt>
    <dgm:pt modelId="{32FA7372-3B49-4D93-8419-4538C03DE9A9}" type="parTrans" cxnId="{E8B81260-B13C-4AF0-9328-1C56E2E44185}">
      <dgm:prSet/>
      <dgm:spPr/>
      <dgm:t>
        <a:bodyPr/>
        <a:lstStyle/>
        <a:p>
          <a:endParaRPr lang="en-US"/>
        </a:p>
      </dgm:t>
    </dgm:pt>
    <dgm:pt modelId="{E401E2FC-E706-4812-B250-63FA03FAF3A7}" type="sibTrans" cxnId="{E8B81260-B13C-4AF0-9328-1C56E2E44185}">
      <dgm:prSet/>
      <dgm:spPr/>
      <dgm:t>
        <a:bodyPr/>
        <a:lstStyle/>
        <a:p>
          <a:endParaRPr lang="en-US"/>
        </a:p>
      </dgm:t>
    </dgm:pt>
    <dgm:pt modelId="{7C15A60A-9A6A-44E5-BDDD-2DDDCA57F849}">
      <dgm:prSet/>
      <dgm:spPr/>
      <dgm:t>
        <a:bodyPr/>
        <a:lstStyle/>
        <a:p>
          <a:r>
            <a:rPr lang="en-US" dirty="0"/>
            <a:t>Don’t attempt to add delay to the job!</a:t>
          </a:r>
        </a:p>
      </dgm:t>
    </dgm:pt>
    <dgm:pt modelId="{50E74FE6-2B1B-4F96-8824-A940679C4B46}" type="parTrans" cxnId="{D888608D-0470-42A0-9C9B-8A9F6B7717E7}">
      <dgm:prSet/>
      <dgm:spPr/>
      <dgm:t>
        <a:bodyPr/>
        <a:lstStyle/>
        <a:p>
          <a:endParaRPr lang="en-US"/>
        </a:p>
      </dgm:t>
    </dgm:pt>
    <dgm:pt modelId="{33412D65-1190-425F-80FB-42AA5576E246}" type="sibTrans" cxnId="{D888608D-0470-42A0-9C9B-8A9F6B7717E7}">
      <dgm:prSet/>
      <dgm:spPr/>
      <dgm:t>
        <a:bodyPr/>
        <a:lstStyle/>
        <a:p>
          <a:endParaRPr lang="en-US"/>
        </a:p>
      </dgm:t>
    </dgm:pt>
    <dgm:pt modelId="{430EE275-BFD2-154C-B02C-1EC5AF036D09}" type="pres">
      <dgm:prSet presAssocID="{6B843868-146A-456E-9FCA-2A32BD9DE0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2A3475-6574-B244-9477-302959963F38}" type="pres">
      <dgm:prSet presAssocID="{1857C04F-1378-4FFB-8A17-F3203A0B26FD}" presName="hierRoot1" presStyleCnt="0"/>
      <dgm:spPr/>
    </dgm:pt>
    <dgm:pt modelId="{AA1FDEB9-6B08-1B4A-8E0C-931DFE1422E9}" type="pres">
      <dgm:prSet presAssocID="{1857C04F-1378-4FFB-8A17-F3203A0B26FD}" presName="composite" presStyleCnt="0"/>
      <dgm:spPr/>
    </dgm:pt>
    <dgm:pt modelId="{02BF86CC-A7F5-DA4B-A922-1561A40E9F01}" type="pres">
      <dgm:prSet presAssocID="{1857C04F-1378-4FFB-8A17-F3203A0B26FD}" presName="background" presStyleLbl="node0" presStyleIdx="0" presStyleCnt="2"/>
      <dgm:spPr/>
    </dgm:pt>
    <dgm:pt modelId="{14407747-A53C-6040-948B-94C355167ACF}" type="pres">
      <dgm:prSet presAssocID="{1857C04F-1378-4FFB-8A17-F3203A0B26FD}" presName="text" presStyleLbl="fgAcc0" presStyleIdx="0" presStyleCnt="2">
        <dgm:presLayoutVars>
          <dgm:chPref val="3"/>
        </dgm:presLayoutVars>
      </dgm:prSet>
      <dgm:spPr/>
    </dgm:pt>
    <dgm:pt modelId="{C07A0AA6-78BC-6B46-9E76-C07D67C7F0DA}" type="pres">
      <dgm:prSet presAssocID="{1857C04F-1378-4FFB-8A17-F3203A0B26FD}" presName="hierChild2" presStyleCnt="0"/>
      <dgm:spPr/>
    </dgm:pt>
    <dgm:pt modelId="{6701AFD1-F4F1-8241-86B4-70DC811A8ACB}" type="pres">
      <dgm:prSet presAssocID="{7C15A60A-9A6A-44E5-BDDD-2DDDCA57F849}" presName="hierRoot1" presStyleCnt="0"/>
      <dgm:spPr/>
    </dgm:pt>
    <dgm:pt modelId="{283A73F4-3553-F444-9246-936079148B46}" type="pres">
      <dgm:prSet presAssocID="{7C15A60A-9A6A-44E5-BDDD-2DDDCA57F849}" presName="composite" presStyleCnt="0"/>
      <dgm:spPr/>
    </dgm:pt>
    <dgm:pt modelId="{7E47111F-5049-1F4B-B2EB-645AD1A0CA37}" type="pres">
      <dgm:prSet presAssocID="{7C15A60A-9A6A-44E5-BDDD-2DDDCA57F849}" presName="background" presStyleLbl="node0" presStyleIdx="1" presStyleCnt="2"/>
      <dgm:spPr/>
    </dgm:pt>
    <dgm:pt modelId="{02B4E160-80CE-BD40-BB08-A315F5EFFC7C}" type="pres">
      <dgm:prSet presAssocID="{7C15A60A-9A6A-44E5-BDDD-2DDDCA57F849}" presName="text" presStyleLbl="fgAcc0" presStyleIdx="1" presStyleCnt="2">
        <dgm:presLayoutVars>
          <dgm:chPref val="3"/>
        </dgm:presLayoutVars>
      </dgm:prSet>
      <dgm:spPr/>
    </dgm:pt>
    <dgm:pt modelId="{9BBD3663-923F-3140-A27C-2D6C88E7CCA3}" type="pres">
      <dgm:prSet presAssocID="{7C15A60A-9A6A-44E5-BDDD-2DDDCA57F849}" presName="hierChild2" presStyleCnt="0"/>
      <dgm:spPr/>
    </dgm:pt>
  </dgm:ptLst>
  <dgm:cxnLst>
    <dgm:cxn modelId="{E628FE30-9D15-9E49-A150-A491B85A1F18}" type="presOf" srcId="{1857C04F-1378-4FFB-8A17-F3203A0B26FD}" destId="{14407747-A53C-6040-948B-94C355167ACF}" srcOrd="0" destOrd="0" presId="urn:microsoft.com/office/officeart/2005/8/layout/hierarchy1"/>
    <dgm:cxn modelId="{3BBCB740-2B42-7447-9B3E-A22ECD5C4D41}" type="presOf" srcId="{6B843868-146A-456E-9FCA-2A32BD9DE0E7}" destId="{430EE275-BFD2-154C-B02C-1EC5AF036D09}" srcOrd="0" destOrd="0" presId="urn:microsoft.com/office/officeart/2005/8/layout/hierarchy1"/>
    <dgm:cxn modelId="{E8B81260-B13C-4AF0-9328-1C56E2E44185}" srcId="{6B843868-146A-456E-9FCA-2A32BD9DE0E7}" destId="{1857C04F-1378-4FFB-8A17-F3203A0B26FD}" srcOrd="0" destOrd="0" parTransId="{32FA7372-3B49-4D93-8419-4538C03DE9A9}" sibTransId="{E401E2FC-E706-4812-B250-63FA03FAF3A7}"/>
    <dgm:cxn modelId="{81D60969-BDB6-F14B-828B-7B524B7580AD}" type="presOf" srcId="{7C15A60A-9A6A-44E5-BDDD-2DDDCA57F849}" destId="{02B4E160-80CE-BD40-BB08-A315F5EFFC7C}" srcOrd="0" destOrd="0" presId="urn:microsoft.com/office/officeart/2005/8/layout/hierarchy1"/>
    <dgm:cxn modelId="{D888608D-0470-42A0-9C9B-8A9F6B7717E7}" srcId="{6B843868-146A-456E-9FCA-2A32BD9DE0E7}" destId="{7C15A60A-9A6A-44E5-BDDD-2DDDCA57F849}" srcOrd="1" destOrd="0" parTransId="{50E74FE6-2B1B-4F96-8824-A940679C4B46}" sibTransId="{33412D65-1190-425F-80FB-42AA5576E246}"/>
    <dgm:cxn modelId="{061FCE59-6CA3-6844-B1C6-17F9600DD254}" type="presParOf" srcId="{430EE275-BFD2-154C-B02C-1EC5AF036D09}" destId="{B22A3475-6574-B244-9477-302959963F38}" srcOrd="0" destOrd="0" presId="urn:microsoft.com/office/officeart/2005/8/layout/hierarchy1"/>
    <dgm:cxn modelId="{DA9D3BA6-8CAE-B54B-966E-2DD5182C875D}" type="presParOf" srcId="{B22A3475-6574-B244-9477-302959963F38}" destId="{AA1FDEB9-6B08-1B4A-8E0C-931DFE1422E9}" srcOrd="0" destOrd="0" presId="urn:microsoft.com/office/officeart/2005/8/layout/hierarchy1"/>
    <dgm:cxn modelId="{5E26CE26-0724-764A-997A-5D6D7079442C}" type="presParOf" srcId="{AA1FDEB9-6B08-1B4A-8E0C-931DFE1422E9}" destId="{02BF86CC-A7F5-DA4B-A922-1561A40E9F01}" srcOrd="0" destOrd="0" presId="urn:microsoft.com/office/officeart/2005/8/layout/hierarchy1"/>
    <dgm:cxn modelId="{70FBF06F-F5A9-044C-9B96-EEDB1F1E1007}" type="presParOf" srcId="{AA1FDEB9-6B08-1B4A-8E0C-931DFE1422E9}" destId="{14407747-A53C-6040-948B-94C355167ACF}" srcOrd="1" destOrd="0" presId="urn:microsoft.com/office/officeart/2005/8/layout/hierarchy1"/>
    <dgm:cxn modelId="{AF7633CE-FD49-BC4F-932D-21BCA3AFD593}" type="presParOf" srcId="{B22A3475-6574-B244-9477-302959963F38}" destId="{C07A0AA6-78BC-6B46-9E76-C07D67C7F0DA}" srcOrd="1" destOrd="0" presId="urn:microsoft.com/office/officeart/2005/8/layout/hierarchy1"/>
    <dgm:cxn modelId="{29D53121-DD67-4541-8E5C-AB0CDDA3017D}" type="presParOf" srcId="{430EE275-BFD2-154C-B02C-1EC5AF036D09}" destId="{6701AFD1-F4F1-8241-86B4-70DC811A8ACB}" srcOrd="1" destOrd="0" presId="urn:microsoft.com/office/officeart/2005/8/layout/hierarchy1"/>
    <dgm:cxn modelId="{F0F395C0-3EAA-D143-AE41-5BECB5D05C3A}" type="presParOf" srcId="{6701AFD1-F4F1-8241-86B4-70DC811A8ACB}" destId="{283A73F4-3553-F444-9246-936079148B46}" srcOrd="0" destOrd="0" presId="urn:microsoft.com/office/officeart/2005/8/layout/hierarchy1"/>
    <dgm:cxn modelId="{FF475E1A-26BF-3E41-9664-497413EF3BE8}" type="presParOf" srcId="{283A73F4-3553-F444-9246-936079148B46}" destId="{7E47111F-5049-1F4B-B2EB-645AD1A0CA37}" srcOrd="0" destOrd="0" presId="urn:microsoft.com/office/officeart/2005/8/layout/hierarchy1"/>
    <dgm:cxn modelId="{20DFB142-7B2A-7F4F-8011-EB4378C37510}" type="presParOf" srcId="{283A73F4-3553-F444-9246-936079148B46}" destId="{02B4E160-80CE-BD40-BB08-A315F5EFFC7C}" srcOrd="1" destOrd="0" presId="urn:microsoft.com/office/officeart/2005/8/layout/hierarchy1"/>
    <dgm:cxn modelId="{8A0F80FB-A020-FD48-88BA-56166C98F91B}" type="presParOf" srcId="{6701AFD1-F4F1-8241-86B4-70DC811A8ACB}" destId="{9BBD3663-923F-3140-A27C-2D6C88E7CCA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9294B-FFA6-9143-8642-21EAC8FD64B5}">
      <dsp:nvSpPr>
        <dsp:cNvPr id="0" name=""/>
        <dsp:cNvSpPr/>
      </dsp:nvSpPr>
      <dsp:spPr>
        <a:xfrm>
          <a:off x="0" y="3373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AASM after callback is executed before database commit.</a:t>
          </a:r>
        </a:p>
      </dsp:txBody>
      <dsp:txXfrm>
        <a:off x="64083" y="97814"/>
        <a:ext cx="10387434" cy="1184574"/>
      </dsp:txXfrm>
    </dsp:sp>
    <dsp:sp modelId="{9D59164E-40AE-CD45-997F-79AF5A95CE52}">
      <dsp:nvSpPr>
        <dsp:cNvPr id="0" name=""/>
        <dsp:cNvSpPr/>
      </dsp:nvSpPr>
      <dsp:spPr>
        <a:xfrm>
          <a:off x="0" y="14415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Sidekiq execute the job earlier than database commit.</a:t>
          </a:r>
        </a:p>
      </dsp:txBody>
      <dsp:txXfrm>
        <a:off x="64083" y="1505594"/>
        <a:ext cx="10387434" cy="1184574"/>
      </dsp:txXfrm>
    </dsp:sp>
    <dsp:sp modelId="{6FCB19BF-B094-994A-8690-B250667880B7}">
      <dsp:nvSpPr>
        <dsp:cNvPr id="0" name=""/>
        <dsp:cNvSpPr/>
      </dsp:nvSpPr>
      <dsp:spPr>
        <a:xfrm>
          <a:off x="0" y="284929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Usually, it doesn’t happen in local development, but happened in production.</a:t>
          </a:r>
        </a:p>
      </dsp:txBody>
      <dsp:txXfrm>
        <a:off x="64083" y="2913374"/>
        <a:ext cx="10387434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F86CC-A7F5-DA4B-A922-1561A40E9F01}">
      <dsp:nvSpPr>
        <dsp:cNvPr id="0" name=""/>
        <dsp:cNvSpPr/>
      </dsp:nvSpPr>
      <dsp:spPr>
        <a:xfrm>
          <a:off x="1283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7747-A53C-6040-948B-94C355167ACF}">
      <dsp:nvSpPr>
        <dsp:cNvPr id="0" name=""/>
        <dsp:cNvSpPr/>
      </dsp:nvSpPr>
      <dsp:spPr>
        <a:xfrm>
          <a:off x="501904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Use callback </a:t>
          </a:r>
          <a:r>
            <a:rPr lang="en-US" sz="4300" b="1" kern="1200"/>
            <a:t>after_commit</a:t>
          </a:r>
          <a:r>
            <a:rPr lang="en-US" sz="4300" kern="1200"/>
            <a:t> instead of </a:t>
          </a:r>
          <a:r>
            <a:rPr lang="en-US" sz="4300" b="1" kern="1200"/>
            <a:t>after</a:t>
          </a:r>
          <a:r>
            <a:rPr lang="en-US" sz="4300" kern="1200"/>
            <a:t>.</a:t>
          </a:r>
        </a:p>
      </dsp:txBody>
      <dsp:txXfrm>
        <a:off x="585701" y="722249"/>
        <a:ext cx="4337991" cy="2693452"/>
      </dsp:txXfrm>
    </dsp:sp>
    <dsp:sp modelId="{7E47111F-5049-1F4B-B2EB-645AD1A0CA37}">
      <dsp:nvSpPr>
        <dsp:cNvPr id="0" name=""/>
        <dsp:cNvSpPr/>
      </dsp:nvSpPr>
      <dsp:spPr>
        <a:xfrm>
          <a:off x="5508110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4E160-80CE-BD40-BB08-A315F5EFFC7C}">
      <dsp:nvSpPr>
        <dsp:cNvPr id="0" name=""/>
        <dsp:cNvSpPr/>
      </dsp:nvSpPr>
      <dsp:spPr>
        <a:xfrm>
          <a:off x="6008730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Don’t attempt to add delay to the job!</a:t>
          </a:r>
        </a:p>
      </dsp:txBody>
      <dsp:txXfrm>
        <a:off x="6092527" y="722249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2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1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5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7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3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4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2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4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ithub.com/wzul/ruby-tuesday-meetup-5-dec-202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sm/aas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dekiq/sidekiq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CEBAD-E208-9A18-5D32-86A324A7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AASM Callback &amp; Sidekiq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56F00-73C6-E974-F0B3-DBF1C45F4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tx2"/>
                </a:solidFill>
              </a:rPr>
              <a:t>By Wan Zulkarnain</a:t>
            </a:r>
          </a:p>
          <a:p>
            <a:pPr algn="l"/>
            <a:endParaRPr lang="en-US" sz="2200" dirty="0">
              <a:solidFill>
                <a:schemeClr val="tx2"/>
              </a:solidFill>
            </a:endParaRPr>
          </a:p>
          <a:p>
            <a:pPr algn="l"/>
            <a:r>
              <a:rPr lang="en-US" sz="2200" dirty="0">
                <a:solidFill>
                  <a:schemeClr val="tx2"/>
                </a:solidFill>
                <a:hlinkClick r:id="rId2"/>
              </a:rPr>
              <a:t>https://github.com/wzul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111DB7E2-0941-5EE6-B9CF-BA5961DA0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9" r="2390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536D83-5434-9816-0CC9-F582C6660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984" y="46479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3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68671-0977-6081-7603-772FDCD8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847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But sometimes it happens</a:t>
            </a:r>
          </a:p>
        </p:txBody>
      </p:sp>
      <p:pic>
        <p:nvPicPr>
          <p:cNvPr id="4" name="Screen Recording 2023-12-05 at 1.15.01 PM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FD4FBAE-20B6-0E1A-192E-A155D9AFD2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6557" y="1165827"/>
            <a:ext cx="6402214" cy="36012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6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B97DD4-82DE-CBFC-E92A-D139A53DE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467" r="7961" b="1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AE3C5-3B3B-B08F-72A3-7EBAF66F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But sometimes it happens</a:t>
            </a:r>
          </a:p>
        </p:txBody>
      </p:sp>
    </p:spTree>
    <p:extLst>
      <p:ext uri="{BB962C8B-B14F-4D97-AF65-F5344CB8AC3E}">
        <p14:creationId xmlns:p14="http://schemas.microsoft.com/office/powerpoint/2010/main" val="135363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40C6-EEC2-475C-BF7D-170A2E58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9860B2-EB43-B088-07B1-4A7E1363A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722800"/>
              </p:ext>
            </p:extLst>
          </p:nvPr>
        </p:nvGraphicFramePr>
        <p:xfrm>
          <a:off x="838200" y="1949450"/>
          <a:ext cx="10515600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70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F43C3-D26A-28DC-53D9-E6833A2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How to replicate?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748D7-308E-A515-0C33-F6B7FD82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85" y="1840523"/>
            <a:ext cx="9403093" cy="158847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Add </a:t>
            </a:r>
            <a:r>
              <a:rPr lang="en-US" sz="3200" dirty="0" err="1">
                <a:solidFill>
                  <a:schemeClr val="tx2"/>
                </a:solidFill>
              </a:rPr>
              <a:t>before_commit</a:t>
            </a:r>
            <a:r>
              <a:rPr lang="en-US" sz="3200" dirty="0">
                <a:solidFill>
                  <a:schemeClr val="tx2"/>
                </a:solidFill>
              </a:rPr>
              <a:t> block and delay for X seconds.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4F120-9509-D7E0-9F14-7987B76C444B}"/>
              </a:ext>
            </a:extLst>
          </p:cNvPr>
          <p:cNvSpPr/>
          <p:nvPr/>
        </p:nvSpPr>
        <p:spPr>
          <a:xfrm>
            <a:off x="1910862" y="3868615"/>
            <a:ext cx="9167446" cy="1969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MY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before_commit</a:t>
            </a:r>
            <a:r>
              <a:rPr lang="en-MY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:delay</a:t>
            </a:r>
            <a:endParaRPr lang="en-MY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MY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MY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MY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delay</a:t>
            </a:r>
          </a:p>
          <a:p>
            <a:pPr marL="0" indent="0">
              <a:buNone/>
            </a:pPr>
            <a:r>
              <a:rPr lang="en-MY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sleep(</a:t>
            </a:r>
            <a:r>
              <a:rPr lang="en-MY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MY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MY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MY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8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A1F7F4-0998-2769-819D-A3850D5B6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8486" b="4993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4110-D78E-7A1D-BB07-44A5639D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How to replicate?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7E53C-616A-B5F5-094D-67D1354BEC0D}"/>
              </a:ext>
            </a:extLst>
          </p:cNvPr>
          <p:cNvSpPr/>
          <p:nvPr/>
        </p:nvSpPr>
        <p:spPr>
          <a:xfrm>
            <a:off x="1386348" y="1392402"/>
            <a:ext cx="3229897" cy="173185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4110-D78E-7A1D-BB07-44A5639D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dirty="0"/>
              <a:t>How to prevent?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86EC78-0A21-8207-3CD0-D5907CCD6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755190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720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D4C893-3334-7FE4-4815-0435DD79E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965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5DD89-38AA-93C9-8834-F4290FC5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248803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ACACBF-59DA-67A7-48A9-8055FCBDD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509" b="509"/>
          <a:stretch/>
        </p:blipFill>
        <p:spPr>
          <a:xfrm>
            <a:off x="-5355" y="-5"/>
            <a:ext cx="12191980" cy="68566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5DD89-38AA-93C9-8834-F4290FC5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Don’t</a:t>
            </a:r>
          </a:p>
        </p:txBody>
      </p:sp>
    </p:spTree>
    <p:extLst>
      <p:ext uri="{BB962C8B-B14F-4D97-AF65-F5344CB8AC3E}">
        <p14:creationId xmlns:p14="http://schemas.microsoft.com/office/powerpoint/2010/main" val="392156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BED1C-5347-BE7A-6D0D-5F9A8BAA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847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Thanks!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7E0CF66-4C5C-0ED0-8CB2-9DA4C935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1062" y="509847"/>
            <a:ext cx="4913204" cy="49132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5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2A5B9-F8A8-D863-88D4-BFD7AF39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AASM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F39B-B044-306D-5F63-A5FE76F75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0400"/>
            <a:ext cx="5410200" cy="2590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Short form for “</a:t>
            </a:r>
            <a:r>
              <a:rPr lang="en-US" sz="2400" dirty="0" err="1">
                <a:solidFill>
                  <a:schemeClr val="tx2"/>
                </a:solidFill>
              </a:rPr>
              <a:t>act_as_state_machine</a:t>
            </a:r>
            <a:r>
              <a:rPr lang="en-US" sz="2400" dirty="0">
                <a:solidFill>
                  <a:schemeClr val="tx2"/>
                </a:solidFill>
              </a:rPr>
              <a:t>”.</a:t>
            </a:r>
          </a:p>
          <a:p>
            <a:r>
              <a:rPr lang="en-US" sz="2400" dirty="0">
                <a:solidFill>
                  <a:schemeClr val="tx2"/>
                </a:solidFill>
              </a:rPr>
              <a:t>Useful for manipulating state for a specific record.</a:t>
            </a:r>
          </a:p>
          <a:p>
            <a:r>
              <a:rPr lang="en-US" sz="2400" dirty="0">
                <a:solidFill>
                  <a:schemeClr val="tx2"/>
                </a:solidFill>
                <a:hlinkClick r:id="rId3"/>
              </a:rPr>
              <a:t>https://github.com/aasm/aasm/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8A819A-C9FE-136C-CCD7-A27C112AC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255567"/>
            <a:ext cx="4209625" cy="23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6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CC98C-B730-D26B-73AE-11E42EC3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Sidekiq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C310-DAE5-1486-5BC8-36E8DD01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0400"/>
            <a:ext cx="5410200" cy="2590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Framework to run a task independently from main thread.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Ultra-fast</a:t>
            </a:r>
            <a:r>
              <a:rPr lang="en-US" sz="2400" dirty="0">
                <a:solidFill>
                  <a:schemeClr val="tx2"/>
                </a:solidFill>
              </a:rPr>
              <a:t> compared to delayed job (introduced by Shopify)</a:t>
            </a:r>
          </a:p>
          <a:p>
            <a:r>
              <a:rPr lang="en-US" sz="2400" dirty="0">
                <a:solidFill>
                  <a:schemeClr val="tx2"/>
                </a:solidFill>
                <a:hlinkClick r:id="rId3"/>
              </a:rPr>
              <a:t>https://github.com/sidekiq/sidekiq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31197-356B-9CCB-8598-69AD93AB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1324187"/>
            <a:ext cx="4209625" cy="42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9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B8298-6E61-7EC9-FEB9-4F37BADD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Example: Money Transfer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FDADEE-94FE-8A14-F769-DD8B73A4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" y="1564696"/>
            <a:ext cx="4724400" cy="38149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A874D6-A054-D132-D9EA-A250314B5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 states: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Received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Executing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Completed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2 events: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Execute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70587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0CD55-C4A2-80D5-348B-8B7BE08F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AASM facilitate state changes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396A41-1B21-9855-AF54-0B395454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4" y="1780705"/>
            <a:ext cx="5469394" cy="3691840"/>
          </a:xfrm>
          <a:prstGeom prst="rect">
            <a:avLst/>
          </a:prstGeom>
        </p:spPr>
      </p:pic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92A70BE8-678A-352C-690A-F6B87E7E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 fontScale="85000" lnSpcReduction="10000"/>
          </a:bodyPr>
          <a:lstStyle/>
          <a:p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irb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(main):012&gt; </a:t>
            </a:r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money_transfer.</a:t>
            </a:r>
            <a:r>
              <a:rPr lang="en-MY" sz="16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aasm_state</a:t>
            </a:r>
            <a:endParaRPr lang="en-MY" sz="16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=&gt; </a:t>
            </a:r>
            <a:r>
              <a:rPr lang="en-MY" sz="1600" b="1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"received"</a:t>
            </a:r>
            <a:endParaRPr lang="en-MY" sz="1600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irb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(main):013&gt; </a:t>
            </a:r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money_transfer.</a:t>
            </a:r>
            <a:r>
              <a:rPr lang="en-MY" sz="16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execute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!</a:t>
            </a:r>
          </a:p>
          <a:p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=&gt; </a:t>
            </a:r>
            <a:r>
              <a:rPr lang="en-MY" sz="1600" b="1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true</a:t>
            </a:r>
            <a:endParaRPr lang="en-MY" sz="1600" dirty="0">
              <a:solidFill>
                <a:srgbClr val="2EAEBB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irb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(main):014&gt; </a:t>
            </a:r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money_transfer.aasm_state</a:t>
            </a:r>
            <a:endParaRPr lang="en-MY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=&gt; </a:t>
            </a:r>
            <a:r>
              <a:rPr lang="en-MY" sz="1600" b="1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"executing"</a:t>
            </a:r>
            <a:endParaRPr lang="en-MY" sz="1600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irb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(main):015&gt; </a:t>
            </a:r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money_transfer.</a:t>
            </a:r>
            <a:r>
              <a:rPr lang="en-MY" sz="16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complete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!</a:t>
            </a:r>
          </a:p>
          <a:p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=&gt; </a:t>
            </a:r>
            <a:r>
              <a:rPr lang="en-MY" sz="1600" b="1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true</a:t>
            </a:r>
            <a:endParaRPr lang="en-MY" sz="1600" dirty="0">
              <a:solidFill>
                <a:srgbClr val="2EAEBB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irb</a:t>
            </a:r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(main):016&gt; </a:t>
            </a:r>
            <a:r>
              <a:rPr lang="en-MY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money_transfer.aasm_state</a:t>
            </a:r>
            <a:endParaRPr lang="en-MY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MY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=&gt; </a:t>
            </a:r>
            <a:r>
              <a:rPr lang="en-MY" sz="1600" b="1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"completed"</a:t>
            </a:r>
            <a:endParaRPr lang="en-MY" sz="1600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5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CD436-F397-BD78-8C34-7F75BB83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Let’s add callback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20F7DA-372F-8E38-C10F-721DF2A5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" y="1222177"/>
            <a:ext cx="4724400" cy="44999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33C9-07BE-4950-762B-AEDDF07D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Hook </a:t>
            </a:r>
            <a:r>
              <a:rPr lang="en-US" b="1" dirty="0">
                <a:solidFill>
                  <a:schemeClr val="tx2"/>
                </a:solidFill>
              </a:rPr>
              <a:t>:complete</a:t>
            </a:r>
            <a:r>
              <a:rPr lang="en-US" dirty="0">
                <a:solidFill>
                  <a:schemeClr val="tx2"/>
                </a:solidFill>
              </a:rPr>
              <a:t> event with </a:t>
            </a:r>
            <a:r>
              <a:rPr lang="en-US" b="1" dirty="0">
                <a:solidFill>
                  <a:schemeClr val="tx2"/>
                </a:solidFill>
              </a:rPr>
              <a:t>:</a:t>
            </a:r>
            <a:r>
              <a:rPr lang="en-US" b="1" dirty="0" err="1">
                <a:solidFill>
                  <a:schemeClr val="tx2"/>
                </a:solidFill>
              </a:rPr>
              <a:t>charge_customer</a:t>
            </a:r>
            <a:endParaRPr lang="en-MY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MY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event </a:t>
            </a:r>
            <a:r>
              <a:rPr lang="en-MY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:complete</a:t>
            </a:r>
            <a:r>
              <a:rPr lang="en-MY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MY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after:</a:t>
            </a:r>
            <a:r>
              <a:rPr lang="en-MY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MY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charge_customer</a:t>
            </a:r>
            <a:r>
              <a:rPr lang="en-MY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</a:p>
          <a:p>
            <a:r>
              <a:rPr lang="en-US" dirty="0">
                <a:solidFill>
                  <a:schemeClr val="tx2"/>
                </a:solidFill>
              </a:rPr>
              <a:t>Method </a:t>
            </a:r>
            <a:r>
              <a:rPr lang="en-US" b="1" dirty="0" err="1">
                <a:solidFill>
                  <a:schemeClr val="tx2"/>
                </a:solidFill>
              </a:rPr>
              <a:t>charge_customer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MY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ChargeCustomerWorker.perform_async</a:t>
            </a:r>
            <a:r>
              <a:rPr lang="en-MY" sz="1600" dirty="0">
                <a:solidFill>
                  <a:schemeClr val="accent6"/>
                </a:solidFill>
                <a:latin typeface="Menlo" panose="020B0609030804020204" pitchFamily="49" charset="0"/>
              </a:rPr>
              <a:t> </a:t>
            </a:r>
            <a:r>
              <a:rPr lang="en-MY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endParaRPr lang="en-MY" sz="16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MY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4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FC2CE6-6E84-FE3F-09A9-4C0068C6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10018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78772-5A92-F4A0-DD2F-3B11F7FF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And define the worker</a:t>
            </a:r>
          </a:p>
        </p:txBody>
      </p:sp>
    </p:spTree>
    <p:extLst>
      <p:ext uri="{BB962C8B-B14F-4D97-AF65-F5344CB8AC3E}">
        <p14:creationId xmlns:p14="http://schemas.microsoft.com/office/powerpoint/2010/main" val="193599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0C834-7482-FF3E-17F7-D6BADB5E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847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This is what we expect</a:t>
            </a:r>
          </a:p>
        </p:txBody>
      </p:sp>
      <p:pic>
        <p:nvPicPr>
          <p:cNvPr id="4" name="Screen Recording 2023-12-05 at 1.20.45 PM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71DE14A-F411-C9D5-E473-4A364ACA52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6557" y="1165827"/>
            <a:ext cx="6402214" cy="36012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6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C9F411-4B6F-90A9-94A9-49DDA5F2C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5082"/>
          <a:stretch/>
        </p:blipFill>
        <p:spPr>
          <a:xfrm>
            <a:off x="3048" y="-5"/>
            <a:ext cx="12191980" cy="6856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8B2A1-94AB-3181-989B-4EFBC2B9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This is what we expect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B8E9B0-9B5C-9192-4C54-F4D7A8E508FC}"/>
              </a:ext>
            </a:extLst>
          </p:cNvPr>
          <p:cNvCxnSpPr>
            <a:cxnSpLocks/>
          </p:cNvCxnSpPr>
          <p:nvPr/>
        </p:nvCxnSpPr>
        <p:spPr>
          <a:xfrm flipV="1">
            <a:off x="6769510" y="2263760"/>
            <a:ext cx="2832225" cy="26032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A6AA730-FA69-C897-9EE1-84DD6890BF78}"/>
              </a:ext>
            </a:extLst>
          </p:cNvPr>
          <p:cNvSpPr/>
          <p:nvPr/>
        </p:nvSpPr>
        <p:spPr>
          <a:xfrm>
            <a:off x="9601735" y="1899139"/>
            <a:ext cx="1265557" cy="345394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146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322</Words>
  <Application>Microsoft Macintosh PowerPoint</Application>
  <PresentationFormat>Widescreen</PresentationFormat>
  <Paragraphs>59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AvenirNext LT Pro Medium</vt:lpstr>
      <vt:lpstr>Menlo</vt:lpstr>
      <vt:lpstr>BlockprintVTI</vt:lpstr>
      <vt:lpstr>AASM Callback &amp; Sidekiq</vt:lpstr>
      <vt:lpstr>AASM</vt:lpstr>
      <vt:lpstr>Sidekiq</vt:lpstr>
      <vt:lpstr>Example: Money Transfer</vt:lpstr>
      <vt:lpstr>AASM facilitate state changes</vt:lpstr>
      <vt:lpstr>Let’s add callback</vt:lpstr>
      <vt:lpstr>And define the worker</vt:lpstr>
      <vt:lpstr>This is what we expect</vt:lpstr>
      <vt:lpstr>This is what we expect</vt:lpstr>
      <vt:lpstr>But sometimes it happens</vt:lpstr>
      <vt:lpstr>But sometimes it happens</vt:lpstr>
      <vt:lpstr>Cause?</vt:lpstr>
      <vt:lpstr>How to replicate?</vt:lpstr>
      <vt:lpstr>How to replicate?</vt:lpstr>
      <vt:lpstr>How to prevent?</vt:lpstr>
      <vt:lpstr>Do</vt:lpstr>
      <vt:lpstr>Don’t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AASM Callback &amp; Sidekiq</dc:title>
  <dc:creator>Wan Zulkarnain</dc:creator>
  <cp:lastModifiedBy>Wan Zulkarnain</cp:lastModifiedBy>
  <cp:revision>1</cp:revision>
  <dcterms:created xsi:type="dcterms:W3CDTF">2023-12-05T01:52:52Z</dcterms:created>
  <dcterms:modified xsi:type="dcterms:W3CDTF">2023-12-05T08:59:36Z</dcterms:modified>
</cp:coreProperties>
</file>